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2" r:id="rId4"/>
    <p:sldMasterId id="2147483696" r:id="rId5"/>
  </p:sldMasterIdLst>
  <p:notesMasterIdLst>
    <p:notesMasterId r:id="rId28"/>
  </p:notesMasterIdLst>
  <p:handoutMasterIdLst>
    <p:handoutMasterId r:id="rId29"/>
  </p:handoutMasterIdLst>
  <p:sldIdLst>
    <p:sldId id="256" r:id="rId6"/>
    <p:sldId id="471" r:id="rId7"/>
    <p:sldId id="416" r:id="rId8"/>
    <p:sldId id="467" r:id="rId9"/>
    <p:sldId id="466" r:id="rId10"/>
    <p:sldId id="472" r:id="rId11"/>
    <p:sldId id="417" r:id="rId12"/>
    <p:sldId id="469" r:id="rId13"/>
    <p:sldId id="473" r:id="rId14"/>
    <p:sldId id="464" r:id="rId15"/>
    <p:sldId id="468" r:id="rId16"/>
    <p:sldId id="456" r:id="rId17"/>
    <p:sldId id="462" r:id="rId18"/>
    <p:sldId id="461" r:id="rId19"/>
    <p:sldId id="457" r:id="rId20"/>
    <p:sldId id="458" r:id="rId21"/>
    <p:sldId id="459" r:id="rId22"/>
    <p:sldId id="463" r:id="rId23"/>
    <p:sldId id="460" r:id="rId24"/>
    <p:sldId id="470" r:id="rId25"/>
    <p:sldId id="274" r:id="rId26"/>
    <p:sldId id="441" r:id="rId27"/>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Merriweather Sans" pitchFamily="2"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SemiBold" panose="00000700000000000000" pitchFamily="2" charset="0"/>
      <p:bold r:id="rId42"/>
      <p:boldItalic r:id="rId43"/>
    </p:embeddedFont>
    <p:embeddedFont>
      <p:font typeface="Wingdings 3" panose="05040102010807070707" pitchFamily="18" charset="2"/>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6F93E0"/>
    <a:srgbClr val="F4C327"/>
    <a:srgbClr val="A7C0F7"/>
    <a:srgbClr val="0F3758"/>
    <a:srgbClr val="3F3F3F"/>
    <a:srgbClr val="235A87"/>
    <a:srgbClr val="D3DBF0"/>
    <a:srgbClr val="0067E6"/>
    <a:srgbClr val="316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8889" autoAdjust="0"/>
  </p:normalViewPr>
  <p:slideViewPr>
    <p:cSldViewPr snapToGrid="0">
      <p:cViewPr>
        <p:scale>
          <a:sx n="60" d="100"/>
          <a:sy n="60" d="100"/>
        </p:scale>
        <p:origin x="1301" y="3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5.4196106373129938E-2"/>
          <c:y val="0.12152434918437245"/>
          <c:w val="0.83467256389241262"/>
          <c:h val="0.5999795130932889"/>
        </c:manualLayout>
      </c:layout>
      <c:lineChart>
        <c:grouping val="standard"/>
        <c:varyColors val="0"/>
        <c:ser>
          <c:idx val="0"/>
          <c:order val="0"/>
          <c:tx>
            <c:strRef>
              <c:f>Sheet1!$B$1</c:f>
              <c:strCache>
                <c:ptCount val="1"/>
                <c:pt idx="0">
                  <c:v>Series 1</c:v>
                </c:pt>
              </c:strCache>
            </c:strRef>
          </c:tx>
          <c:spPr>
            <a:ln w="76200" cap="sq">
              <a:solidFill>
                <a:srgbClr val="E1193A"/>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2FF-5648-81B2-FE5A63BA1517}"/>
            </c:ext>
          </c:extLst>
        </c:ser>
        <c:ser>
          <c:idx val="1"/>
          <c:order val="1"/>
          <c:tx>
            <c:strRef>
              <c:f>Sheet1!$C$1</c:f>
              <c:strCache>
                <c:ptCount val="1"/>
                <c:pt idx="0">
                  <c:v>Series 2</c:v>
                </c:pt>
              </c:strCache>
            </c:strRef>
          </c:tx>
          <c:spPr>
            <a:ln w="76200" cap="sq">
              <a:solidFill>
                <a:srgbClr val="4F81EF"/>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2FF-5648-81B2-FE5A63BA1517}"/>
            </c:ext>
          </c:extLst>
        </c:ser>
        <c:ser>
          <c:idx val="2"/>
          <c:order val="2"/>
          <c:tx>
            <c:strRef>
              <c:f>Sheet1!$D$1</c:f>
              <c:strCache>
                <c:ptCount val="1"/>
                <c:pt idx="0">
                  <c:v>Series 3</c:v>
                </c:pt>
              </c:strCache>
            </c:strRef>
          </c:tx>
          <c:spPr>
            <a:ln w="76200" cap="sq">
              <a:solidFill>
                <a:srgbClr val="0F3758"/>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2FF-5648-81B2-FE5A63BA1517}"/>
            </c:ext>
          </c:extLst>
        </c:ser>
        <c:dLbls>
          <c:showLegendKey val="0"/>
          <c:showVal val="0"/>
          <c:showCatName val="0"/>
          <c:showSerName val="0"/>
          <c:showPercent val="0"/>
          <c:showBubbleSize val="0"/>
        </c:dLbls>
        <c:smooth val="0"/>
        <c:axId val="1521221375"/>
        <c:axId val="1225045599"/>
      </c:lineChart>
      <c:catAx>
        <c:axId val="1521221375"/>
        <c:scaling>
          <c:orientation val="minMax"/>
        </c:scaling>
        <c:delete val="0"/>
        <c:axPos val="b"/>
        <c:numFmt formatCode="General" sourceLinked="1"/>
        <c:majorTickMark val="none"/>
        <c:minorTickMark val="none"/>
        <c:tickLblPos val="nextTo"/>
        <c:spPr>
          <a:noFill/>
          <a:ln w="9525" cap="flat" cmpd="sng" algn="ctr">
            <a:solidFill>
              <a:srgbClr val="10375C"/>
            </a:solidFill>
            <a:round/>
          </a:ln>
          <a:effectLst/>
        </c:spPr>
        <c:txPr>
          <a:bodyPr rot="-60000000" spcFirstLastPara="1" vertOverflow="ellipsis" vert="horz" wrap="square" anchor="ctr" anchorCtr="1"/>
          <a:lstStyle/>
          <a:p>
            <a:pPr>
              <a:defRPr sz="2400" b="0" i="0" u="none" strike="noStrike" kern="1200" spc="300" baseline="0">
                <a:solidFill>
                  <a:srgbClr val="0F3758"/>
                </a:solidFill>
                <a:latin typeface="Montserrat Medium" pitchFamily="2" charset="77"/>
                <a:ea typeface="+mn-ea"/>
                <a:cs typeface="+mn-cs"/>
              </a:defRPr>
            </a:pPr>
            <a:endParaRPr lang="en-US"/>
          </a:p>
        </c:txPr>
        <c:crossAx val="1225045599"/>
        <c:crosses val="autoZero"/>
        <c:auto val="1"/>
        <c:lblAlgn val="ctr"/>
        <c:lblOffset val="100"/>
        <c:noMultiLvlLbl val="0"/>
      </c:catAx>
      <c:valAx>
        <c:axId val="1225045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rgbClr val="0F3758"/>
                </a:solidFill>
                <a:latin typeface="Montserrat SemiBold" pitchFamily="2" charset="77"/>
                <a:ea typeface="+mn-ea"/>
                <a:cs typeface="+mn-cs"/>
              </a:defRPr>
            </a:pPr>
            <a:endParaRPr lang="en-US"/>
          </a:p>
        </c:txPr>
        <c:crossAx val="152122137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egendEntry>
        <c:idx val="1"/>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egendEntry>
        <c:idx val="2"/>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ayout>
        <c:manualLayout>
          <c:xMode val="edge"/>
          <c:yMode val="edge"/>
          <c:x val="4.1071984784496335E-3"/>
          <c:y val="0.90678052129965836"/>
          <c:w val="0.98704960738192726"/>
          <c:h val="7.6841050529983745E-2"/>
        </c:manualLayout>
      </c:layout>
      <c:overlay val="0"/>
      <c:spPr>
        <a:noFill/>
        <a:ln>
          <a:noFill/>
        </a:ln>
        <a:effectLst/>
      </c:spPr>
      <c:txPr>
        <a:bodyPr rot="0" spcFirstLastPara="1" vertOverflow="ellipsis" vert="horz" wrap="square" anchor="ctr" anchorCtr="1"/>
        <a:lstStyle/>
        <a:p>
          <a:pPr>
            <a:defRPr sz="2400" b="0" i="0" u="none" strike="noStrike" kern="1200" baseline="0">
              <a:solidFill>
                <a:srgbClr val="0F375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Sales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Pt>
            <c:idx val="0"/>
            <c:invertIfNegative val="0"/>
            <c:bubble3D val="0"/>
            <c:spPr>
              <a:solidFill>
                <a:srgbClr val="0F3758"/>
              </a:solidFill>
              <a:ln>
                <a:noFill/>
              </a:ln>
              <a:effectLst/>
            </c:spPr>
            <c:extLst>
              <c:ext xmlns:c16="http://schemas.microsoft.com/office/drawing/2014/chart" uri="{C3380CC4-5D6E-409C-BE32-E72D297353CC}">
                <c16:uniqueId val="{00000001-20FB-4C47-B4CA-8F45F0EDF798}"/>
              </c:ext>
            </c:extLst>
          </c:dPt>
          <c:dPt>
            <c:idx val="1"/>
            <c:invertIfNegative val="0"/>
            <c:bubble3D val="0"/>
            <c:spPr>
              <a:solidFill>
                <a:srgbClr val="4F81EF"/>
              </a:solidFill>
              <a:ln>
                <a:noFill/>
              </a:ln>
              <a:effectLst/>
            </c:spPr>
            <c:extLst>
              <c:ext xmlns:c16="http://schemas.microsoft.com/office/drawing/2014/chart" uri="{C3380CC4-5D6E-409C-BE32-E72D297353CC}">
                <c16:uniqueId val="{00000003-20FB-4C47-B4CA-8F45F0EDF798}"/>
              </c:ext>
            </c:extLst>
          </c:dPt>
          <c:dPt>
            <c:idx val="2"/>
            <c:invertIfNegative val="0"/>
            <c:bubble3D val="0"/>
            <c:spPr>
              <a:solidFill>
                <a:srgbClr val="E1193A"/>
              </a:solidFill>
              <a:ln>
                <a:noFill/>
              </a:ln>
              <a:effectLst/>
            </c:spPr>
            <c:extLst>
              <c:ext xmlns:c16="http://schemas.microsoft.com/office/drawing/2014/chart" uri="{C3380CC4-5D6E-409C-BE32-E72D297353CC}">
                <c16:uniqueId val="{00000005-20FB-4C47-B4CA-8F45F0EDF798}"/>
              </c:ext>
            </c:extLst>
          </c:dPt>
          <c:dPt>
            <c:idx val="3"/>
            <c:invertIfNegative val="0"/>
            <c:bubble3D val="0"/>
            <c:spPr>
              <a:solidFill>
                <a:srgbClr val="235A87"/>
              </a:solidFill>
              <a:ln>
                <a:noFill/>
              </a:ln>
              <a:effectLst/>
            </c:spPr>
            <c:extLst>
              <c:ext xmlns:c16="http://schemas.microsoft.com/office/drawing/2014/chart" uri="{C3380CC4-5D6E-409C-BE32-E72D297353CC}">
                <c16:uniqueId val="{00000007-20FB-4C47-B4CA-8F45F0EDF798}"/>
              </c:ext>
            </c:extLst>
          </c:dPt>
          <c:dLbls>
            <c:dLbl>
              <c:idx val="0"/>
              <c:showLegendKey val="0"/>
              <c:showVal val="1"/>
              <c:showCatName val="1"/>
              <c:showSerName val="0"/>
              <c:showPercent val="0"/>
              <c:showBubbleSize val="0"/>
              <c:extLst>
                <c:ext xmlns:c15="http://schemas.microsoft.com/office/drawing/2012/chart" uri="{CE6537A1-D6FC-4f65-9D91-7224C49458BB}">
                  <c15:layout>
                    <c:manualLayout>
                      <c:w val="0.24230067708927688"/>
                      <c:h val="0.13013578574989404"/>
                    </c:manualLayout>
                  </c15:layout>
                </c:ext>
                <c:ext xmlns:c16="http://schemas.microsoft.com/office/drawing/2014/chart" uri="{C3380CC4-5D6E-409C-BE32-E72D297353CC}">
                  <c16:uniqueId val="{00000001-20FB-4C47-B4CA-8F45F0EDF798}"/>
                </c:ext>
              </c:extLst>
            </c:dLbl>
            <c:dLbl>
              <c:idx val="1"/>
              <c:showLegendKey val="0"/>
              <c:showVal val="1"/>
              <c:showCatName val="1"/>
              <c:showSerName val="0"/>
              <c:showPercent val="0"/>
              <c:showBubbleSize val="0"/>
              <c:extLst>
                <c:ext xmlns:c15="http://schemas.microsoft.com/office/drawing/2012/chart" uri="{CE6537A1-D6FC-4f65-9D91-7224C49458BB}">
                  <c15:layout>
                    <c:manualLayout>
                      <c:w val="0.26792869641294836"/>
                      <c:h val="0.13013578574989404"/>
                    </c:manualLayout>
                  </c15:layout>
                </c:ext>
                <c:ext xmlns:c16="http://schemas.microsoft.com/office/drawing/2014/chart" uri="{C3380CC4-5D6E-409C-BE32-E72D297353CC}">
                  <c16:uniqueId val="{00000003-20FB-4C47-B4CA-8F45F0EDF798}"/>
                </c:ext>
              </c:extLst>
            </c:dLbl>
            <c:dLbl>
              <c:idx val="2"/>
              <c:showLegendKey val="0"/>
              <c:showVal val="1"/>
              <c:showCatName val="1"/>
              <c:showSerName val="0"/>
              <c:showPercent val="0"/>
              <c:showBubbleSize val="0"/>
              <c:extLst>
                <c:ext xmlns:c15="http://schemas.microsoft.com/office/drawing/2012/chart" uri="{CE6537A1-D6FC-4f65-9D91-7224C49458BB}">
                  <c15:layout>
                    <c:manualLayout>
                      <c:w val="0.22884657080908366"/>
                      <c:h val="0.13013578574989404"/>
                    </c:manualLayout>
                  </c15:layout>
                </c:ext>
                <c:ext xmlns:c16="http://schemas.microsoft.com/office/drawing/2014/chart" uri="{C3380CC4-5D6E-409C-BE32-E72D297353CC}">
                  <c16:uniqueId val="{00000005-20FB-4C47-B4CA-8F45F0EDF798}"/>
                </c:ext>
              </c:extLst>
            </c:dLbl>
            <c:dLbl>
              <c:idx val="3"/>
              <c:showLegendKey val="0"/>
              <c:showVal val="1"/>
              <c:showCatName val="1"/>
              <c:showSerName val="0"/>
              <c:showPercent val="0"/>
              <c:showBubbleSize val="0"/>
              <c:extLst>
                <c:ext xmlns:c15="http://schemas.microsoft.com/office/drawing/2012/chart" uri="{CE6537A1-D6FC-4f65-9D91-7224C49458BB}">
                  <c15:layout>
                    <c:manualLayout>
                      <c:w val="0.23170898474647192"/>
                      <c:h val="0.13013578574989404"/>
                    </c:manualLayout>
                  </c15:layout>
                </c:ext>
                <c:ext xmlns:c16="http://schemas.microsoft.com/office/drawing/2014/chart" uri="{C3380CC4-5D6E-409C-BE32-E72D297353CC}">
                  <c16:uniqueId val="{00000007-20FB-4C47-B4CA-8F45F0EDF798}"/>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300" baseline="0">
                    <a:solidFill>
                      <a:srgbClr val="0F3758"/>
                    </a:solidFill>
                    <a:latin typeface="Montserrat SemiBold" pitchFamily="2" charset="77"/>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35A-1440-855D-7AB71D6C6F1F}"/>
            </c:ext>
          </c:extLst>
        </c:ser>
        <c:dLbls>
          <c:showLegendKey val="0"/>
          <c:showVal val="0"/>
          <c:showCatName val="0"/>
          <c:showSerName val="0"/>
          <c:showPercent val="0"/>
          <c:showBubbleSize val="0"/>
        </c:dLbls>
        <c:gapWidth val="100"/>
        <c:axId val="364226192"/>
        <c:axId val="364224544"/>
      </c:barChart>
      <c:valAx>
        <c:axId val="36422454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crossAx val="364226192"/>
        <c:crosses val="autoZero"/>
        <c:crossBetween val="between"/>
      </c:valAx>
      <c:catAx>
        <c:axId val="36422619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2400" b="0" i="0" u="none" strike="noStrike" kern="1200" spc="300" baseline="0">
                <a:solidFill>
                  <a:srgbClr val="0F3758"/>
                </a:solidFill>
                <a:latin typeface="Montserrat Medium" pitchFamily="2" charset="77"/>
                <a:ea typeface="+mn-ea"/>
                <a:cs typeface="+mn-cs"/>
              </a:defRPr>
            </a:pPr>
            <a:endParaRPr lang="en-US"/>
          </a:p>
        </c:txPr>
        <c:crossAx val="364224544"/>
        <c:crosses val="autoZero"/>
        <c:auto val="1"/>
        <c:lblAlgn val="ctr"/>
        <c:lblOffset val="100"/>
        <c:noMultiLvlLbl val="0"/>
      </c:catAx>
      <c:spPr>
        <a:noFill/>
        <a:ln>
          <a:noFill/>
        </a:ln>
        <a:effectLst/>
      </c:spPr>
    </c:plotArea>
    <c:legend>
      <c:legendPos val="b"/>
      <c:layout>
        <c:manualLayout>
          <c:xMode val="edge"/>
          <c:yMode val="edge"/>
          <c:x val="4.0550857570526976E-2"/>
          <c:y val="0.93395110619547372"/>
          <c:w val="0.92352743377624524"/>
          <c:h val="6.604889380452629E-2"/>
        </c:manualLayout>
      </c:layout>
      <c:overlay val="0"/>
      <c:spPr>
        <a:noFill/>
        <a:ln>
          <a:noFill/>
        </a:ln>
        <a:effectLst/>
      </c:spPr>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F3758"/>
            </a:solidFill>
            <a:ln w="76200" cap="sq">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2FF-5648-81B2-FE5A63BA1517}"/>
            </c:ext>
          </c:extLst>
        </c:ser>
        <c:ser>
          <c:idx val="1"/>
          <c:order val="1"/>
          <c:tx>
            <c:strRef>
              <c:f>Sheet1!$C$1</c:f>
              <c:strCache>
                <c:ptCount val="1"/>
                <c:pt idx="0">
                  <c:v>Series 2</c:v>
                </c:pt>
              </c:strCache>
            </c:strRef>
          </c:tx>
          <c:spPr>
            <a:solidFill>
              <a:srgbClr val="4F81EF"/>
            </a:solidFill>
            <a:ln w="76200" cap="sq">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2FF-5648-81B2-FE5A63BA1517}"/>
            </c:ext>
          </c:extLst>
        </c:ser>
        <c:ser>
          <c:idx val="2"/>
          <c:order val="2"/>
          <c:tx>
            <c:strRef>
              <c:f>Sheet1!$D$1</c:f>
              <c:strCache>
                <c:ptCount val="1"/>
                <c:pt idx="0">
                  <c:v>Series 3</c:v>
                </c:pt>
              </c:strCache>
            </c:strRef>
          </c:tx>
          <c:spPr>
            <a:solidFill>
              <a:srgbClr val="E1193A"/>
            </a:solidFill>
            <a:ln w="76200" cap="sq">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2FF-5648-81B2-FE5A63BA1517}"/>
            </c:ext>
          </c:extLst>
        </c:ser>
        <c:dLbls>
          <c:showLegendKey val="0"/>
          <c:showVal val="0"/>
          <c:showCatName val="0"/>
          <c:showSerName val="0"/>
          <c:showPercent val="0"/>
          <c:showBubbleSize val="0"/>
        </c:dLbls>
        <c:gapWidth val="150"/>
        <c:axId val="1521221375"/>
        <c:axId val="1225045599"/>
      </c:barChart>
      <c:catAx>
        <c:axId val="152122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spc="300" baseline="0">
                <a:solidFill>
                  <a:srgbClr val="0F3758"/>
                </a:solidFill>
                <a:latin typeface="Montserrat Medium" pitchFamily="2" charset="77"/>
                <a:ea typeface="+mn-ea"/>
                <a:cs typeface="+mn-cs"/>
              </a:defRPr>
            </a:pPr>
            <a:endParaRPr lang="en-US"/>
          </a:p>
        </c:txPr>
        <c:crossAx val="1225045599"/>
        <c:crosses val="autoZero"/>
        <c:auto val="1"/>
        <c:lblAlgn val="ctr"/>
        <c:lblOffset val="100"/>
        <c:noMultiLvlLbl val="0"/>
      </c:catAx>
      <c:valAx>
        <c:axId val="1225045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rgbClr val="0F3758"/>
                </a:solidFill>
                <a:latin typeface="Montserrat SemiBold" pitchFamily="2" charset="77"/>
                <a:ea typeface="+mn-ea"/>
                <a:cs typeface="+mn-cs"/>
              </a:defRPr>
            </a:pPr>
            <a:endParaRPr lang="en-US"/>
          </a:p>
        </c:txPr>
        <c:crossAx val="1521221375"/>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egendEntry>
        <c:idx val="1"/>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egendEntry>
        <c:idx val="2"/>
        <c:txPr>
          <a:bodyPr rot="0" spcFirstLastPara="1" vertOverflow="ellipsis" vert="horz" wrap="square" anchor="ctr" anchorCtr="1"/>
          <a:lstStyle/>
          <a:p>
            <a:pPr>
              <a:defRPr sz="2400" b="1" i="0" u="none" strike="noStrike" kern="1200" spc="300" baseline="0">
                <a:solidFill>
                  <a:srgbClr val="0F3758"/>
                </a:solidFill>
                <a:latin typeface="Montserrat SemiBold" pitchFamily="2" charset="77"/>
                <a:ea typeface="+mn-ea"/>
                <a:cs typeface="+mn-cs"/>
              </a:defRPr>
            </a:pPr>
            <a:endParaRPr lang="en-US"/>
          </a:p>
        </c:txPr>
      </c:legendEntry>
      <c:layout>
        <c:manualLayout>
          <c:xMode val="edge"/>
          <c:yMode val="edge"/>
          <c:x val="1.4360991253802243E-2"/>
          <c:y val="0.9231589503512514"/>
          <c:w val="0.97265411483007347"/>
          <c:h val="7.6841049648748591E-2"/>
        </c:manualLayout>
      </c:layout>
      <c:overlay val="0"/>
      <c:spPr>
        <a:noFill/>
        <a:ln>
          <a:noFill/>
        </a:ln>
        <a:effectLst/>
      </c:spPr>
      <c:txPr>
        <a:bodyPr rot="0" spcFirstLastPara="1" vertOverflow="ellipsis" vert="horz" wrap="square" anchor="ctr" anchorCtr="1"/>
        <a:lstStyle/>
        <a:p>
          <a:pPr>
            <a:defRPr sz="2400" b="0" i="0" u="none" strike="noStrike" kern="1200" baseline="0">
              <a:solidFill>
                <a:srgbClr val="0F3758"/>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510245730153296"/>
          <c:y val="0.21465798306110426"/>
          <c:w val="0.36026978964585948"/>
          <c:h val="0.63121862612066226"/>
        </c:manualLayout>
      </c:layout>
      <c:doughnutChart>
        <c:varyColors val="1"/>
        <c:ser>
          <c:idx val="0"/>
          <c:order val="0"/>
          <c:tx>
            <c:strRef>
              <c:f>Sheet1!$B$1</c:f>
              <c:strCache>
                <c:ptCount val="1"/>
                <c:pt idx="0">
                  <c:v>Sales</c:v>
                </c:pt>
              </c:strCache>
            </c:strRef>
          </c:tx>
          <c:dPt>
            <c:idx val="0"/>
            <c:bubble3D val="0"/>
            <c:spPr>
              <a:solidFill>
                <a:srgbClr val="4F81EF"/>
              </a:solidFill>
              <a:ln>
                <a:noFill/>
              </a:ln>
              <a:effectLst/>
            </c:spPr>
            <c:extLst>
              <c:ext xmlns:c16="http://schemas.microsoft.com/office/drawing/2014/chart" uri="{C3380CC4-5D6E-409C-BE32-E72D297353CC}">
                <c16:uniqueId val="{00000001-20FB-4C47-B4CA-8F45F0EDF798}"/>
              </c:ext>
            </c:extLst>
          </c:dPt>
          <c:dPt>
            <c:idx val="1"/>
            <c:bubble3D val="0"/>
            <c:spPr>
              <a:solidFill>
                <a:srgbClr val="235A87"/>
              </a:solidFill>
              <a:ln>
                <a:noFill/>
              </a:ln>
              <a:effectLst/>
            </c:spPr>
            <c:extLst>
              <c:ext xmlns:c16="http://schemas.microsoft.com/office/drawing/2014/chart" uri="{C3380CC4-5D6E-409C-BE32-E72D297353CC}">
                <c16:uniqueId val="{00000003-20FB-4C47-B4CA-8F45F0EDF798}"/>
              </c:ext>
            </c:extLst>
          </c:dPt>
          <c:dPt>
            <c:idx val="2"/>
            <c:bubble3D val="0"/>
            <c:spPr>
              <a:solidFill>
                <a:srgbClr val="10375C"/>
              </a:solidFill>
              <a:ln>
                <a:noFill/>
              </a:ln>
              <a:effectLst/>
            </c:spPr>
            <c:extLst>
              <c:ext xmlns:c16="http://schemas.microsoft.com/office/drawing/2014/chart" uri="{C3380CC4-5D6E-409C-BE32-E72D297353CC}">
                <c16:uniqueId val="{00000005-20FB-4C47-B4CA-8F45F0EDF798}"/>
              </c:ext>
            </c:extLst>
          </c:dPt>
          <c:dPt>
            <c:idx val="3"/>
            <c:bubble3D val="0"/>
            <c:spPr>
              <a:solidFill>
                <a:srgbClr val="E1193A"/>
              </a:solidFill>
              <a:ln>
                <a:noFill/>
              </a:ln>
              <a:effectLst/>
            </c:spPr>
            <c:extLst>
              <c:ext xmlns:c16="http://schemas.microsoft.com/office/drawing/2014/chart" uri="{C3380CC4-5D6E-409C-BE32-E72D297353CC}">
                <c16:uniqueId val="{00000007-20FB-4C47-B4CA-8F45F0EDF798}"/>
              </c:ext>
            </c:extLst>
          </c:dPt>
          <c:dLbls>
            <c:dLbl>
              <c:idx val="0"/>
              <c:layout>
                <c:manualLayout>
                  <c:x val="0.12801932367149749"/>
                  <c:y val="-4.2320580731672859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0FB-4C47-B4CA-8F45F0EDF798}"/>
                </c:ext>
              </c:extLst>
            </c:dLbl>
            <c:dLbl>
              <c:idx val="1"/>
              <c:layout>
                <c:manualLayout>
                  <c:x val="-0.16062801932367154"/>
                  <c:y val="8.675719049992919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0FB-4C47-B4CA-8F45F0EDF798}"/>
                </c:ext>
              </c:extLst>
            </c:dLbl>
            <c:dLbl>
              <c:idx val="2"/>
              <c:layout>
                <c:manualLayout>
                  <c:x val="-0.15821256038647341"/>
                  <c:y val="-7.758683505166097E-1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0FB-4C47-B4CA-8F45F0EDF798}"/>
                </c:ext>
              </c:extLst>
            </c:dLbl>
            <c:dLbl>
              <c:idx val="3"/>
              <c:layout>
                <c:manualLayout>
                  <c:x val="-0.12801932367149763"/>
                  <c:y val="-0.1058014518291821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0FB-4C47-B4CA-8F45F0EDF79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spc="0" baseline="0">
                    <a:solidFill>
                      <a:srgbClr val="0F3758"/>
                    </a:solidFill>
                    <a:latin typeface="Montserrat Medium" pitchFamily="2" charset="77"/>
                    <a:ea typeface="+mn-ea"/>
                    <a:cs typeface="+mn-cs"/>
                  </a:defRPr>
                </a:pPr>
                <a:endParaRPr lang="en-US"/>
              </a:p>
            </c:txPr>
            <c:showLegendKey val="0"/>
            <c:showVal val="0"/>
            <c:showCatName val="1"/>
            <c:showSerName val="0"/>
            <c:showPercent val="1"/>
            <c:showBubbleSize val="0"/>
            <c:showLeaderLines val="1"/>
            <c:leaderLines>
              <c:spPr>
                <a:ln w="31750">
                  <a:solidFill>
                    <a:srgbClr val="0F3758"/>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35A-1440-855D-7AB71D6C6F1F}"/>
            </c:ext>
          </c:extLst>
        </c:ser>
        <c:dLbls>
          <c:showLegendKey val="0"/>
          <c:showVal val="0"/>
          <c:showCatName val="1"/>
          <c:showSerName val="0"/>
          <c:showPercent val="1"/>
          <c:showBubbleSize val="0"/>
          <c:showLeaderLines val="1"/>
        </c:dLbls>
        <c:firstSliceAng val="301"/>
        <c:holeSize val="36"/>
      </c:doughnutChart>
      <c:spPr>
        <a:noFill/>
        <a:ln>
          <a:noFill/>
        </a:ln>
        <a:effectLst/>
      </c:spPr>
    </c:plotArea>
    <c:legend>
      <c:legendPos val="b"/>
      <c:layout>
        <c:manualLayout>
          <c:xMode val="edge"/>
          <c:yMode val="edge"/>
          <c:x val="0.71278510023203623"/>
          <c:y val="0.22731150332246661"/>
          <c:w val="0.28578236144394992"/>
          <c:h val="0.48448050987302493"/>
        </c:manualLayout>
      </c:layout>
      <c:overlay val="0"/>
      <c:spPr>
        <a:noFill/>
        <a:ln>
          <a:noFill/>
        </a:ln>
        <a:effectLst/>
      </c:spPr>
      <c:txPr>
        <a:bodyPr rot="0" spcFirstLastPara="1" vertOverflow="ellipsis" vert="horz" wrap="square" anchor="ctr" anchorCtr="1"/>
        <a:lstStyle/>
        <a:p>
          <a:pPr>
            <a:defRPr sz="2400" b="0" i="0" u="none" strike="noStrike" kern="1200" spc="300" baseline="0">
              <a:solidFill>
                <a:srgbClr val="0F3758"/>
              </a:solidFill>
              <a:latin typeface="Montserrat Medium"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AD9B8-B3CF-433F-86F8-64FA1701E5C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DF6088F-2B4B-46D3-918F-18FC1D96B5B1}">
      <dgm:prSet/>
      <dgm:spPr/>
      <dgm:t>
        <a:bodyPr/>
        <a:lstStyle/>
        <a:p>
          <a:r>
            <a:rPr lang="en-GB"/>
            <a:t>CHALLENGES FOR BUSINESS ORGANISATIONS</a:t>
          </a:r>
          <a:endParaRPr lang="en-US"/>
        </a:p>
      </dgm:t>
    </dgm:pt>
    <dgm:pt modelId="{A699B61A-EA6D-4C21-BADE-0B280AF9EF60}" type="parTrans" cxnId="{C0AE17A2-7ADA-4004-A2DD-8284E89842EB}">
      <dgm:prSet/>
      <dgm:spPr/>
      <dgm:t>
        <a:bodyPr/>
        <a:lstStyle/>
        <a:p>
          <a:endParaRPr lang="en-US"/>
        </a:p>
      </dgm:t>
    </dgm:pt>
    <dgm:pt modelId="{330F23E7-39AB-4999-9481-1039814D1F17}" type="sibTrans" cxnId="{C0AE17A2-7ADA-4004-A2DD-8284E89842EB}">
      <dgm:prSet/>
      <dgm:spPr/>
      <dgm:t>
        <a:bodyPr/>
        <a:lstStyle/>
        <a:p>
          <a:endParaRPr lang="en-US"/>
        </a:p>
      </dgm:t>
    </dgm:pt>
    <dgm:pt modelId="{E3ADFD4D-16C9-471E-AE4F-B191EC1CCD87}">
      <dgm:prSet/>
      <dgm:spPr/>
      <dgm:t>
        <a:bodyPr/>
        <a:lstStyle/>
        <a:p>
          <a:r>
            <a:rPr lang="en-GB"/>
            <a:t>OPPORTUNITIES FOR BUSINESS ORGANISATIONS</a:t>
          </a:r>
          <a:endParaRPr lang="en-US"/>
        </a:p>
      </dgm:t>
    </dgm:pt>
    <dgm:pt modelId="{DBDB16DA-55A2-439F-8736-245536D2BF94}" type="parTrans" cxnId="{54E05182-9D35-4FD5-AFE4-9AB66AD80893}">
      <dgm:prSet/>
      <dgm:spPr/>
      <dgm:t>
        <a:bodyPr/>
        <a:lstStyle/>
        <a:p>
          <a:endParaRPr lang="en-US"/>
        </a:p>
      </dgm:t>
    </dgm:pt>
    <dgm:pt modelId="{27B4477B-EBD5-4F35-9889-0A93AEF84E48}" type="sibTrans" cxnId="{54E05182-9D35-4FD5-AFE4-9AB66AD80893}">
      <dgm:prSet/>
      <dgm:spPr/>
      <dgm:t>
        <a:bodyPr/>
        <a:lstStyle/>
        <a:p>
          <a:endParaRPr lang="en-US"/>
        </a:p>
      </dgm:t>
    </dgm:pt>
    <dgm:pt modelId="{3665087E-4880-454B-B260-FFFC94EA9331}">
      <dgm:prSet/>
      <dgm:spPr/>
      <dgm:t>
        <a:bodyPr/>
        <a:lstStyle/>
        <a:p>
          <a:r>
            <a:rPr lang="en-GB"/>
            <a:t>INTRODUCTION TO THE DIGITAL MARKETING CAMPAING</a:t>
          </a:r>
          <a:endParaRPr lang="en-US"/>
        </a:p>
      </dgm:t>
    </dgm:pt>
    <dgm:pt modelId="{9B511979-0605-4689-B9AD-B55E2A7F8D60}" type="parTrans" cxnId="{90B0F17A-4A24-43FA-BF13-C662425BF6EF}">
      <dgm:prSet/>
      <dgm:spPr/>
      <dgm:t>
        <a:bodyPr/>
        <a:lstStyle/>
        <a:p>
          <a:endParaRPr lang="en-US"/>
        </a:p>
      </dgm:t>
    </dgm:pt>
    <dgm:pt modelId="{786E65E1-A71A-475A-A197-4BBA3A7EF63B}" type="sibTrans" cxnId="{90B0F17A-4A24-43FA-BF13-C662425BF6EF}">
      <dgm:prSet/>
      <dgm:spPr/>
      <dgm:t>
        <a:bodyPr/>
        <a:lstStyle/>
        <a:p>
          <a:endParaRPr lang="en-US"/>
        </a:p>
      </dgm:t>
    </dgm:pt>
    <dgm:pt modelId="{3AAF87C8-C851-46AE-AEDB-4EFC1501C7C5}">
      <dgm:prSet/>
      <dgm:spPr/>
      <dgm:t>
        <a:bodyPr/>
        <a:lstStyle/>
        <a:p>
          <a:r>
            <a:rPr lang="en-GB"/>
            <a:t>TOOLS AND TECHNIQUES</a:t>
          </a:r>
          <a:endParaRPr lang="en-US"/>
        </a:p>
      </dgm:t>
    </dgm:pt>
    <dgm:pt modelId="{15EF43CC-970A-45D8-833D-1E66008D3356}" type="parTrans" cxnId="{CA2E3C17-08E2-4C8B-8F19-A1B10225D927}">
      <dgm:prSet/>
      <dgm:spPr/>
      <dgm:t>
        <a:bodyPr/>
        <a:lstStyle/>
        <a:p>
          <a:endParaRPr lang="en-US"/>
        </a:p>
      </dgm:t>
    </dgm:pt>
    <dgm:pt modelId="{289ED06B-3ED4-4EAA-85A4-EAED4FD4FF15}" type="sibTrans" cxnId="{CA2E3C17-08E2-4C8B-8F19-A1B10225D927}">
      <dgm:prSet/>
      <dgm:spPr/>
      <dgm:t>
        <a:bodyPr/>
        <a:lstStyle/>
        <a:p>
          <a:endParaRPr lang="en-US"/>
        </a:p>
      </dgm:t>
    </dgm:pt>
    <dgm:pt modelId="{B27BF538-634D-4E7C-9E87-FF05E9C46DA1}">
      <dgm:prSet/>
      <dgm:spPr/>
      <dgm:t>
        <a:bodyPr/>
        <a:lstStyle/>
        <a:p>
          <a:r>
            <a:rPr lang="en-GB"/>
            <a:t>DEMOSTRATION OF THE WEBSITE</a:t>
          </a:r>
          <a:endParaRPr lang="en-US"/>
        </a:p>
      </dgm:t>
    </dgm:pt>
    <dgm:pt modelId="{8E894B1C-3F96-4EA7-8D70-BC02D5A7077F}" type="parTrans" cxnId="{AC8E7D65-285B-497E-BD6F-C83F18AA0D82}">
      <dgm:prSet/>
      <dgm:spPr/>
      <dgm:t>
        <a:bodyPr/>
        <a:lstStyle/>
        <a:p>
          <a:endParaRPr lang="en-US"/>
        </a:p>
      </dgm:t>
    </dgm:pt>
    <dgm:pt modelId="{DDABFE05-C1B1-4680-B0B6-3CD63C5B31BC}" type="sibTrans" cxnId="{AC8E7D65-285B-497E-BD6F-C83F18AA0D82}">
      <dgm:prSet/>
      <dgm:spPr/>
      <dgm:t>
        <a:bodyPr/>
        <a:lstStyle/>
        <a:p>
          <a:endParaRPr lang="en-US"/>
        </a:p>
      </dgm:t>
    </dgm:pt>
    <dgm:pt modelId="{40D2F9CF-AD4B-4812-A642-2BCB433FB174}">
      <dgm:prSet/>
      <dgm:spPr/>
      <dgm:t>
        <a:bodyPr/>
        <a:lstStyle/>
        <a:p>
          <a:r>
            <a:rPr lang="en-GB"/>
            <a:t>EFFECTIVE MARKETING</a:t>
          </a:r>
          <a:endParaRPr lang="en-US"/>
        </a:p>
      </dgm:t>
    </dgm:pt>
    <dgm:pt modelId="{4A814D1F-92EF-4657-8000-2653FFCAE135}" type="parTrans" cxnId="{8179B3F6-DC11-4EFE-AF1D-2956E2F5A72F}">
      <dgm:prSet/>
      <dgm:spPr/>
      <dgm:t>
        <a:bodyPr/>
        <a:lstStyle/>
        <a:p>
          <a:endParaRPr lang="en-US"/>
        </a:p>
      </dgm:t>
    </dgm:pt>
    <dgm:pt modelId="{502EC3B3-6C1F-42C7-BEA3-D529B1CB5245}" type="sibTrans" cxnId="{8179B3F6-DC11-4EFE-AF1D-2956E2F5A72F}">
      <dgm:prSet/>
      <dgm:spPr/>
      <dgm:t>
        <a:bodyPr/>
        <a:lstStyle/>
        <a:p>
          <a:endParaRPr lang="en-US"/>
        </a:p>
      </dgm:t>
    </dgm:pt>
    <dgm:pt modelId="{4B1C4023-F5AB-4F0B-9892-A8E04AC6340B}">
      <dgm:prSet/>
      <dgm:spPr/>
      <dgm:t>
        <a:bodyPr/>
        <a:lstStyle/>
        <a:p>
          <a:r>
            <a:rPr lang="en-GB"/>
            <a:t>CALL TO ACTION</a:t>
          </a:r>
          <a:endParaRPr lang="en-US"/>
        </a:p>
      </dgm:t>
    </dgm:pt>
    <dgm:pt modelId="{F4F68B75-2008-4FB0-9589-2B49020B1952}" type="parTrans" cxnId="{9D86F262-1F0E-4550-BFEB-4014076FAAFD}">
      <dgm:prSet/>
      <dgm:spPr/>
      <dgm:t>
        <a:bodyPr/>
        <a:lstStyle/>
        <a:p>
          <a:endParaRPr lang="en-US"/>
        </a:p>
      </dgm:t>
    </dgm:pt>
    <dgm:pt modelId="{ABA89311-7D6A-477F-928E-5DD4438EF2D5}" type="sibTrans" cxnId="{9D86F262-1F0E-4550-BFEB-4014076FAAFD}">
      <dgm:prSet/>
      <dgm:spPr/>
      <dgm:t>
        <a:bodyPr/>
        <a:lstStyle/>
        <a:p>
          <a:endParaRPr lang="en-US"/>
        </a:p>
      </dgm:t>
    </dgm:pt>
    <dgm:pt modelId="{51263E04-12C7-44A9-83A1-6D71E193AF28}">
      <dgm:prSet/>
      <dgm:spPr/>
      <dgm:t>
        <a:bodyPr/>
        <a:lstStyle/>
        <a:p>
          <a:r>
            <a:rPr lang="en-GB"/>
            <a:t>MEASUREMENT TECHNIQUES</a:t>
          </a:r>
          <a:endParaRPr lang="en-US"/>
        </a:p>
      </dgm:t>
    </dgm:pt>
    <dgm:pt modelId="{5B54CBB4-1E32-4F7A-9A12-E89A6C1792CE}" type="parTrans" cxnId="{8C3F27C8-1348-451A-8773-A4182E3F3EEE}">
      <dgm:prSet/>
      <dgm:spPr/>
      <dgm:t>
        <a:bodyPr/>
        <a:lstStyle/>
        <a:p>
          <a:endParaRPr lang="en-US"/>
        </a:p>
      </dgm:t>
    </dgm:pt>
    <dgm:pt modelId="{1F589BD7-A446-4494-AEEE-63B2888ED997}" type="sibTrans" cxnId="{8C3F27C8-1348-451A-8773-A4182E3F3EEE}">
      <dgm:prSet/>
      <dgm:spPr/>
      <dgm:t>
        <a:bodyPr/>
        <a:lstStyle/>
        <a:p>
          <a:endParaRPr lang="en-US"/>
        </a:p>
      </dgm:t>
    </dgm:pt>
    <dgm:pt modelId="{06D7521D-25BC-432F-98CD-DD1BF16491FF}">
      <dgm:prSet/>
      <dgm:spPr/>
      <dgm:t>
        <a:bodyPr/>
        <a:lstStyle/>
        <a:p>
          <a:r>
            <a:rPr lang="en-GB"/>
            <a:t>IMPROVE PERFORMANCE FOR THE STORE</a:t>
          </a:r>
          <a:endParaRPr lang="en-US"/>
        </a:p>
      </dgm:t>
    </dgm:pt>
    <dgm:pt modelId="{138CCBA2-B9E9-42A5-B022-53FD751EEF3C}" type="parTrans" cxnId="{BBA20E96-03E0-43D4-97D0-493B1C048DD0}">
      <dgm:prSet/>
      <dgm:spPr/>
      <dgm:t>
        <a:bodyPr/>
        <a:lstStyle/>
        <a:p>
          <a:endParaRPr lang="en-US"/>
        </a:p>
      </dgm:t>
    </dgm:pt>
    <dgm:pt modelId="{307F6DC2-632F-4814-997E-CFD582FA1246}" type="sibTrans" cxnId="{BBA20E96-03E0-43D4-97D0-493B1C048DD0}">
      <dgm:prSet/>
      <dgm:spPr/>
      <dgm:t>
        <a:bodyPr/>
        <a:lstStyle/>
        <a:p>
          <a:endParaRPr lang="en-US"/>
        </a:p>
      </dgm:t>
    </dgm:pt>
    <dgm:pt modelId="{F541595F-C8F1-40E6-870E-9ED557B1A937}">
      <dgm:prSet/>
      <dgm:spPr/>
      <dgm:t>
        <a:bodyPr/>
        <a:lstStyle/>
        <a:p>
          <a:r>
            <a:rPr lang="en-GB"/>
            <a:t>KEY DIGITAL MEASUREMENT TECHNIQUES &amp; PERFORMANCE METRICS</a:t>
          </a:r>
          <a:endParaRPr lang="en-US"/>
        </a:p>
      </dgm:t>
    </dgm:pt>
    <dgm:pt modelId="{E2619A0D-5A6F-4E6F-8CD8-3F3B702B0223}" type="parTrans" cxnId="{61CA84DE-F11E-4376-A965-B615518DBE5C}">
      <dgm:prSet/>
      <dgm:spPr/>
      <dgm:t>
        <a:bodyPr/>
        <a:lstStyle/>
        <a:p>
          <a:endParaRPr lang="en-US"/>
        </a:p>
      </dgm:t>
    </dgm:pt>
    <dgm:pt modelId="{E19CA5CA-2FB2-42F4-8A3B-8976171F2121}" type="sibTrans" cxnId="{61CA84DE-F11E-4376-A965-B615518DBE5C}">
      <dgm:prSet/>
      <dgm:spPr/>
      <dgm:t>
        <a:bodyPr/>
        <a:lstStyle/>
        <a:p>
          <a:endParaRPr lang="en-US"/>
        </a:p>
      </dgm:t>
    </dgm:pt>
    <dgm:pt modelId="{11AD5833-F4C0-4B8E-9416-E6D48C17DD43}">
      <dgm:prSet/>
      <dgm:spPr/>
      <dgm:t>
        <a:bodyPr/>
        <a:lstStyle/>
        <a:p>
          <a:r>
            <a:rPr lang="en-GB"/>
            <a:t>SUMMARY</a:t>
          </a:r>
          <a:endParaRPr lang="en-US"/>
        </a:p>
      </dgm:t>
    </dgm:pt>
    <dgm:pt modelId="{920101DE-051E-4A04-A2B8-15147F88B3E4}" type="parTrans" cxnId="{92EB8BEC-A21C-4C16-9FA5-C69D7FB6B18C}">
      <dgm:prSet/>
      <dgm:spPr/>
      <dgm:t>
        <a:bodyPr/>
        <a:lstStyle/>
        <a:p>
          <a:endParaRPr lang="en-US"/>
        </a:p>
      </dgm:t>
    </dgm:pt>
    <dgm:pt modelId="{4FF1C81B-F594-4D28-A84F-E850B27F54D9}" type="sibTrans" cxnId="{92EB8BEC-A21C-4C16-9FA5-C69D7FB6B18C}">
      <dgm:prSet/>
      <dgm:spPr/>
      <dgm:t>
        <a:bodyPr/>
        <a:lstStyle/>
        <a:p>
          <a:endParaRPr lang="en-US"/>
        </a:p>
      </dgm:t>
    </dgm:pt>
    <dgm:pt modelId="{ECA0BA3E-0EB1-4012-BBA5-0F318031E377}" type="pres">
      <dgm:prSet presAssocID="{5D2AD9B8-B3CF-433F-86F8-64FA1701E5C0}" presName="diagram" presStyleCnt="0">
        <dgm:presLayoutVars>
          <dgm:dir/>
          <dgm:resizeHandles val="exact"/>
        </dgm:presLayoutVars>
      </dgm:prSet>
      <dgm:spPr/>
    </dgm:pt>
    <dgm:pt modelId="{A33A225B-7207-4288-B410-2A788B9D9EBF}" type="pres">
      <dgm:prSet presAssocID="{ADF6088F-2B4B-46D3-918F-18FC1D96B5B1}" presName="node" presStyleLbl="node1" presStyleIdx="0" presStyleCnt="11">
        <dgm:presLayoutVars>
          <dgm:bulletEnabled val="1"/>
        </dgm:presLayoutVars>
      </dgm:prSet>
      <dgm:spPr/>
    </dgm:pt>
    <dgm:pt modelId="{EB8EC36C-FDB8-4961-ACCD-B15BC2366B08}" type="pres">
      <dgm:prSet presAssocID="{330F23E7-39AB-4999-9481-1039814D1F17}" presName="sibTrans" presStyleCnt="0"/>
      <dgm:spPr/>
    </dgm:pt>
    <dgm:pt modelId="{F97FEA66-9E73-47F3-8E32-E7436BBE5C82}" type="pres">
      <dgm:prSet presAssocID="{E3ADFD4D-16C9-471E-AE4F-B191EC1CCD87}" presName="node" presStyleLbl="node1" presStyleIdx="1" presStyleCnt="11">
        <dgm:presLayoutVars>
          <dgm:bulletEnabled val="1"/>
        </dgm:presLayoutVars>
      </dgm:prSet>
      <dgm:spPr/>
    </dgm:pt>
    <dgm:pt modelId="{98B59E21-214D-4CF3-8D4B-B8F9CD1826FC}" type="pres">
      <dgm:prSet presAssocID="{27B4477B-EBD5-4F35-9889-0A93AEF84E48}" presName="sibTrans" presStyleCnt="0"/>
      <dgm:spPr/>
    </dgm:pt>
    <dgm:pt modelId="{B75CA64D-7531-43FF-87B7-4B7F2B7BF38A}" type="pres">
      <dgm:prSet presAssocID="{3665087E-4880-454B-B260-FFFC94EA9331}" presName="node" presStyleLbl="node1" presStyleIdx="2" presStyleCnt="11">
        <dgm:presLayoutVars>
          <dgm:bulletEnabled val="1"/>
        </dgm:presLayoutVars>
      </dgm:prSet>
      <dgm:spPr/>
    </dgm:pt>
    <dgm:pt modelId="{A230A8EA-ED85-4756-80C0-BAAE0F5887F8}" type="pres">
      <dgm:prSet presAssocID="{786E65E1-A71A-475A-A197-4BBA3A7EF63B}" presName="sibTrans" presStyleCnt="0"/>
      <dgm:spPr/>
    </dgm:pt>
    <dgm:pt modelId="{FB8233FB-76DA-48B7-B441-50C9CADED9FF}" type="pres">
      <dgm:prSet presAssocID="{3AAF87C8-C851-46AE-AEDB-4EFC1501C7C5}" presName="node" presStyleLbl="node1" presStyleIdx="3" presStyleCnt="11">
        <dgm:presLayoutVars>
          <dgm:bulletEnabled val="1"/>
        </dgm:presLayoutVars>
      </dgm:prSet>
      <dgm:spPr/>
    </dgm:pt>
    <dgm:pt modelId="{DB68C563-7743-47BA-A3FB-584E37500197}" type="pres">
      <dgm:prSet presAssocID="{289ED06B-3ED4-4EAA-85A4-EAED4FD4FF15}" presName="sibTrans" presStyleCnt="0"/>
      <dgm:spPr/>
    </dgm:pt>
    <dgm:pt modelId="{1E1B7C07-DFF0-4424-AB5D-8D3F18F811F8}" type="pres">
      <dgm:prSet presAssocID="{B27BF538-634D-4E7C-9E87-FF05E9C46DA1}" presName="node" presStyleLbl="node1" presStyleIdx="4" presStyleCnt="11">
        <dgm:presLayoutVars>
          <dgm:bulletEnabled val="1"/>
        </dgm:presLayoutVars>
      </dgm:prSet>
      <dgm:spPr/>
    </dgm:pt>
    <dgm:pt modelId="{A04435F1-DD20-4C1F-A2D2-A27BCE118BD7}" type="pres">
      <dgm:prSet presAssocID="{DDABFE05-C1B1-4680-B0B6-3CD63C5B31BC}" presName="sibTrans" presStyleCnt="0"/>
      <dgm:spPr/>
    </dgm:pt>
    <dgm:pt modelId="{CA479D94-D9F7-426F-A014-11847ECF7C64}" type="pres">
      <dgm:prSet presAssocID="{40D2F9CF-AD4B-4812-A642-2BCB433FB174}" presName="node" presStyleLbl="node1" presStyleIdx="5" presStyleCnt="11">
        <dgm:presLayoutVars>
          <dgm:bulletEnabled val="1"/>
        </dgm:presLayoutVars>
      </dgm:prSet>
      <dgm:spPr/>
    </dgm:pt>
    <dgm:pt modelId="{66D459EE-D78B-4497-AB66-0966BEF73A8C}" type="pres">
      <dgm:prSet presAssocID="{502EC3B3-6C1F-42C7-BEA3-D529B1CB5245}" presName="sibTrans" presStyleCnt="0"/>
      <dgm:spPr/>
    </dgm:pt>
    <dgm:pt modelId="{9CAA313B-D951-4637-903C-375D74C6EB70}" type="pres">
      <dgm:prSet presAssocID="{4B1C4023-F5AB-4F0B-9892-A8E04AC6340B}" presName="node" presStyleLbl="node1" presStyleIdx="6" presStyleCnt="11">
        <dgm:presLayoutVars>
          <dgm:bulletEnabled val="1"/>
        </dgm:presLayoutVars>
      </dgm:prSet>
      <dgm:spPr/>
    </dgm:pt>
    <dgm:pt modelId="{6BEC2157-4297-4FFA-A7E7-8A416819F829}" type="pres">
      <dgm:prSet presAssocID="{ABA89311-7D6A-477F-928E-5DD4438EF2D5}" presName="sibTrans" presStyleCnt="0"/>
      <dgm:spPr/>
    </dgm:pt>
    <dgm:pt modelId="{AA5FB7BC-4E01-4351-92CF-5F0CEFDA8404}" type="pres">
      <dgm:prSet presAssocID="{51263E04-12C7-44A9-83A1-6D71E193AF28}" presName="node" presStyleLbl="node1" presStyleIdx="7" presStyleCnt="11">
        <dgm:presLayoutVars>
          <dgm:bulletEnabled val="1"/>
        </dgm:presLayoutVars>
      </dgm:prSet>
      <dgm:spPr/>
    </dgm:pt>
    <dgm:pt modelId="{309DD4CD-6C8F-4A69-A6CC-8737A1B19A7C}" type="pres">
      <dgm:prSet presAssocID="{1F589BD7-A446-4494-AEEE-63B2888ED997}" presName="sibTrans" presStyleCnt="0"/>
      <dgm:spPr/>
    </dgm:pt>
    <dgm:pt modelId="{96F0F852-F98C-4A6A-9B78-F41C8A594F2A}" type="pres">
      <dgm:prSet presAssocID="{06D7521D-25BC-432F-98CD-DD1BF16491FF}" presName="node" presStyleLbl="node1" presStyleIdx="8" presStyleCnt="11">
        <dgm:presLayoutVars>
          <dgm:bulletEnabled val="1"/>
        </dgm:presLayoutVars>
      </dgm:prSet>
      <dgm:spPr/>
    </dgm:pt>
    <dgm:pt modelId="{E1B6BE54-CACE-4337-A45C-576ED37F35BB}" type="pres">
      <dgm:prSet presAssocID="{307F6DC2-632F-4814-997E-CFD582FA1246}" presName="sibTrans" presStyleCnt="0"/>
      <dgm:spPr/>
    </dgm:pt>
    <dgm:pt modelId="{8E22B81C-4EC3-43C8-8EF6-CA9A75456273}" type="pres">
      <dgm:prSet presAssocID="{F541595F-C8F1-40E6-870E-9ED557B1A937}" presName="node" presStyleLbl="node1" presStyleIdx="9" presStyleCnt="11">
        <dgm:presLayoutVars>
          <dgm:bulletEnabled val="1"/>
        </dgm:presLayoutVars>
      </dgm:prSet>
      <dgm:spPr/>
    </dgm:pt>
    <dgm:pt modelId="{4D77C99C-34A7-4838-91D4-83844B8D7B69}" type="pres">
      <dgm:prSet presAssocID="{E19CA5CA-2FB2-42F4-8A3B-8976171F2121}" presName="sibTrans" presStyleCnt="0"/>
      <dgm:spPr/>
    </dgm:pt>
    <dgm:pt modelId="{56CD8CEE-2B16-48BB-BE9E-FB9B1290D031}" type="pres">
      <dgm:prSet presAssocID="{11AD5833-F4C0-4B8E-9416-E6D48C17DD43}" presName="node" presStyleLbl="node1" presStyleIdx="10" presStyleCnt="11">
        <dgm:presLayoutVars>
          <dgm:bulletEnabled val="1"/>
        </dgm:presLayoutVars>
      </dgm:prSet>
      <dgm:spPr/>
    </dgm:pt>
  </dgm:ptLst>
  <dgm:cxnLst>
    <dgm:cxn modelId="{CA2E3C17-08E2-4C8B-8F19-A1B10225D927}" srcId="{5D2AD9B8-B3CF-433F-86F8-64FA1701E5C0}" destId="{3AAF87C8-C851-46AE-AEDB-4EFC1501C7C5}" srcOrd="3" destOrd="0" parTransId="{15EF43CC-970A-45D8-833D-1E66008D3356}" sibTransId="{289ED06B-3ED4-4EAA-85A4-EAED4FD4FF15}"/>
    <dgm:cxn modelId="{CE64801F-B8ED-4EA2-AD29-8F4778F1F385}" type="presOf" srcId="{B27BF538-634D-4E7C-9E87-FF05E9C46DA1}" destId="{1E1B7C07-DFF0-4424-AB5D-8D3F18F811F8}" srcOrd="0" destOrd="0" presId="urn:microsoft.com/office/officeart/2005/8/layout/default"/>
    <dgm:cxn modelId="{8EF63531-82CA-4FCA-AFF9-E24CD6937CAB}" type="presOf" srcId="{F541595F-C8F1-40E6-870E-9ED557B1A937}" destId="{8E22B81C-4EC3-43C8-8EF6-CA9A75456273}" srcOrd="0" destOrd="0" presId="urn:microsoft.com/office/officeart/2005/8/layout/default"/>
    <dgm:cxn modelId="{5FF56D35-5093-4E62-BC7E-E25531E262A7}" type="presOf" srcId="{40D2F9CF-AD4B-4812-A642-2BCB433FB174}" destId="{CA479D94-D9F7-426F-A014-11847ECF7C64}" srcOrd="0" destOrd="0" presId="urn:microsoft.com/office/officeart/2005/8/layout/default"/>
    <dgm:cxn modelId="{175E8C3B-E57F-42FB-A8A3-C4B123B5EFDD}" type="presOf" srcId="{4B1C4023-F5AB-4F0B-9892-A8E04AC6340B}" destId="{9CAA313B-D951-4637-903C-375D74C6EB70}" srcOrd="0" destOrd="0" presId="urn:microsoft.com/office/officeart/2005/8/layout/default"/>
    <dgm:cxn modelId="{9D86F262-1F0E-4550-BFEB-4014076FAAFD}" srcId="{5D2AD9B8-B3CF-433F-86F8-64FA1701E5C0}" destId="{4B1C4023-F5AB-4F0B-9892-A8E04AC6340B}" srcOrd="6" destOrd="0" parTransId="{F4F68B75-2008-4FB0-9589-2B49020B1952}" sibTransId="{ABA89311-7D6A-477F-928E-5DD4438EF2D5}"/>
    <dgm:cxn modelId="{AC8E7D65-285B-497E-BD6F-C83F18AA0D82}" srcId="{5D2AD9B8-B3CF-433F-86F8-64FA1701E5C0}" destId="{B27BF538-634D-4E7C-9E87-FF05E9C46DA1}" srcOrd="4" destOrd="0" parTransId="{8E894B1C-3F96-4EA7-8D70-BC02D5A7077F}" sibTransId="{DDABFE05-C1B1-4680-B0B6-3CD63C5B31BC}"/>
    <dgm:cxn modelId="{E3AEEA72-C7D7-4FFA-B03D-FF39665BD00C}" type="presOf" srcId="{ADF6088F-2B4B-46D3-918F-18FC1D96B5B1}" destId="{A33A225B-7207-4288-B410-2A788B9D9EBF}" srcOrd="0" destOrd="0" presId="urn:microsoft.com/office/officeart/2005/8/layout/default"/>
    <dgm:cxn modelId="{4806005A-7ECF-4718-ABD5-E7B3D948CE3F}" type="presOf" srcId="{E3ADFD4D-16C9-471E-AE4F-B191EC1CCD87}" destId="{F97FEA66-9E73-47F3-8E32-E7436BBE5C82}" srcOrd="0" destOrd="0" presId="urn:microsoft.com/office/officeart/2005/8/layout/default"/>
    <dgm:cxn modelId="{90B0F17A-4A24-43FA-BF13-C662425BF6EF}" srcId="{5D2AD9B8-B3CF-433F-86F8-64FA1701E5C0}" destId="{3665087E-4880-454B-B260-FFFC94EA9331}" srcOrd="2" destOrd="0" parTransId="{9B511979-0605-4689-B9AD-B55E2A7F8D60}" sibTransId="{786E65E1-A71A-475A-A197-4BBA3A7EF63B}"/>
    <dgm:cxn modelId="{54E05182-9D35-4FD5-AFE4-9AB66AD80893}" srcId="{5D2AD9B8-B3CF-433F-86F8-64FA1701E5C0}" destId="{E3ADFD4D-16C9-471E-AE4F-B191EC1CCD87}" srcOrd="1" destOrd="0" parTransId="{DBDB16DA-55A2-439F-8736-245536D2BF94}" sibTransId="{27B4477B-EBD5-4F35-9889-0A93AEF84E48}"/>
    <dgm:cxn modelId="{BBA20E96-03E0-43D4-97D0-493B1C048DD0}" srcId="{5D2AD9B8-B3CF-433F-86F8-64FA1701E5C0}" destId="{06D7521D-25BC-432F-98CD-DD1BF16491FF}" srcOrd="8" destOrd="0" parTransId="{138CCBA2-B9E9-42A5-B022-53FD751EEF3C}" sibTransId="{307F6DC2-632F-4814-997E-CFD582FA1246}"/>
    <dgm:cxn modelId="{A6B0049A-1CED-417D-A076-A1D6F7321E29}" type="presOf" srcId="{3665087E-4880-454B-B260-FFFC94EA9331}" destId="{B75CA64D-7531-43FF-87B7-4B7F2B7BF38A}" srcOrd="0" destOrd="0" presId="urn:microsoft.com/office/officeart/2005/8/layout/default"/>
    <dgm:cxn modelId="{C0AE17A2-7ADA-4004-A2DD-8284E89842EB}" srcId="{5D2AD9B8-B3CF-433F-86F8-64FA1701E5C0}" destId="{ADF6088F-2B4B-46D3-918F-18FC1D96B5B1}" srcOrd="0" destOrd="0" parTransId="{A699B61A-EA6D-4C21-BADE-0B280AF9EF60}" sibTransId="{330F23E7-39AB-4999-9481-1039814D1F17}"/>
    <dgm:cxn modelId="{B0ED07B2-59A1-4DD2-8086-9F54082B036C}" type="presOf" srcId="{5D2AD9B8-B3CF-433F-86F8-64FA1701E5C0}" destId="{ECA0BA3E-0EB1-4012-BBA5-0F318031E377}" srcOrd="0" destOrd="0" presId="urn:microsoft.com/office/officeart/2005/8/layout/default"/>
    <dgm:cxn modelId="{241A46B6-7DDF-46D1-AAB4-554C4892FAAB}" type="presOf" srcId="{51263E04-12C7-44A9-83A1-6D71E193AF28}" destId="{AA5FB7BC-4E01-4351-92CF-5F0CEFDA8404}" srcOrd="0" destOrd="0" presId="urn:microsoft.com/office/officeart/2005/8/layout/default"/>
    <dgm:cxn modelId="{3B05FCB7-F02C-4255-8F37-05D9E1A40E7B}" type="presOf" srcId="{3AAF87C8-C851-46AE-AEDB-4EFC1501C7C5}" destId="{FB8233FB-76DA-48B7-B441-50C9CADED9FF}" srcOrd="0" destOrd="0" presId="urn:microsoft.com/office/officeart/2005/8/layout/default"/>
    <dgm:cxn modelId="{340BB7BC-A6D1-4DAF-997F-C6B6AB30EAEC}" type="presOf" srcId="{11AD5833-F4C0-4B8E-9416-E6D48C17DD43}" destId="{56CD8CEE-2B16-48BB-BE9E-FB9B1290D031}" srcOrd="0" destOrd="0" presId="urn:microsoft.com/office/officeart/2005/8/layout/default"/>
    <dgm:cxn modelId="{8C3F27C8-1348-451A-8773-A4182E3F3EEE}" srcId="{5D2AD9B8-B3CF-433F-86F8-64FA1701E5C0}" destId="{51263E04-12C7-44A9-83A1-6D71E193AF28}" srcOrd="7" destOrd="0" parTransId="{5B54CBB4-1E32-4F7A-9A12-E89A6C1792CE}" sibTransId="{1F589BD7-A446-4494-AEEE-63B2888ED997}"/>
    <dgm:cxn modelId="{038664CC-80AC-416B-A380-28658A7C4819}" type="presOf" srcId="{06D7521D-25BC-432F-98CD-DD1BF16491FF}" destId="{96F0F852-F98C-4A6A-9B78-F41C8A594F2A}" srcOrd="0" destOrd="0" presId="urn:microsoft.com/office/officeart/2005/8/layout/default"/>
    <dgm:cxn modelId="{61CA84DE-F11E-4376-A965-B615518DBE5C}" srcId="{5D2AD9B8-B3CF-433F-86F8-64FA1701E5C0}" destId="{F541595F-C8F1-40E6-870E-9ED557B1A937}" srcOrd="9" destOrd="0" parTransId="{E2619A0D-5A6F-4E6F-8CD8-3F3B702B0223}" sibTransId="{E19CA5CA-2FB2-42F4-8A3B-8976171F2121}"/>
    <dgm:cxn modelId="{92EB8BEC-A21C-4C16-9FA5-C69D7FB6B18C}" srcId="{5D2AD9B8-B3CF-433F-86F8-64FA1701E5C0}" destId="{11AD5833-F4C0-4B8E-9416-E6D48C17DD43}" srcOrd="10" destOrd="0" parTransId="{920101DE-051E-4A04-A2B8-15147F88B3E4}" sibTransId="{4FF1C81B-F594-4D28-A84F-E850B27F54D9}"/>
    <dgm:cxn modelId="{8179B3F6-DC11-4EFE-AF1D-2956E2F5A72F}" srcId="{5D2AD9B8-B3CF-433F-86F8-64FA1701E5C0}" destId="{40D2F9CF-AD4B-4812-A642-2BCB433FB174}" srcOrd="5" destOrd="0" parTransId="{4A814D1F-92EF-4657-8000-2653FFCAE135}" sibTransId="{502EC3B3-6C1F-42C7-BEA3-D529B1CB5245}"/>
    <dgm:cxn modelId="{ED52EE23-468F-416A-848A-4C3870A89B5B}" type="presParOf" srcId="{ECA0BA3E-0EB1-4012-BBA5-0F318031E377}" destId="{A33A225B-7207-4288-B410-2A788B9D9EBF}" srcOrd="0" destOrd="0" presId="urn:microsoft.com/office/officeart/2005/8/layout/default"/>
    <dgm:cxn modelId="{2D90566E-4B41-40AD-AEE1-C3A3AF365C17}" type="presParOf" srcId="{ECA0BA3E-0EB1-4012-BBA5-0F318031E377}" destId="{EB8EC36C-FDB8-4961-ACCD-B15BC2366B08}" srcOrd="1" destOrd="0" presId="urn:microsoft.com/office/officeart/2005/8/layout/default"/>
    <dgm:cxn modelId="{EDB2A2A0-1A62-42E6-A9F0-BDAEEC39831C}" type="presParOf" srcId="{ECA0BA3E-0EB1-4012-BBA5-0F318031E377}" destId="{F97FEA66-9E73-47F3-8E32-E7436BBE5C82}" srcOrd="2" destOrd="0" presId="urn:microsoft.com/office/officeart/2005/8/layout/default"/>
    <dgm:cxn modelId="{B5CFEFC3-7678-497E-A1B6-F2FE6640349C}" type="presParOf" srcId="{ECA0BA3E-0EB1-4012-BBA5-0F318031E377}" destId="{98B59E21-214D-4CF3-8D4B-B8F9CD1826FC}" srcOrd="3" destOrd="0" presId="urn:microsoft.com/office/officeart/2005/8/layout/default"/>
    <dgm:cxn modelId="{4740EFD9-A7F4-49CD-9A4B-1E0FD14C08E4}" type="presParOf" srcId="{ECA0BA3E-0EB1-4012-BBA5-0F318031E377}" destId="{B75CA64D-7531-43FF-87B7-4B7F2B7BF38A}" srcOrd="4" destOrd="0" presId="urn:microsoft.com/office/officeart/2005/8/layout/default"/>
    <dgm:cxn modelId="{7909C31E-60A5-4F1E-87F6-F2A1B45AD787}" type="presParOf" srcId="{ECA0BA3E-0EB1-4012-BBA5-0F318031E377}" destId="{A230A8EA-ED85-4756-80C0-BAAE0F5887F8}" srcOrd="5" destOrd="0" presId="urn:microsoft.com/office/officeart/2005/8/layout/default"/>
    <dgm:cxn modelId="{E9D1C96E-91B9-40B0-A5B8-1B8D114B8303}" type="presParOf" srcId="{ECA0BA3E-0EB1-4012-BBA5-0F318031E377}" destId="{FB8233FB-76DA-48B7-B441-50C9CADED9FF}" srcOrd="6" destOrd="0" presId="urn:microsoft.com/office/officeart/2005/8/layout/default"/>
    <dgm:cxn modelId="{025223C7-BF14-42DF-A1CB-12F70D9BE3D0}" type="presParOf" srcId="{ECA0BA3E-0EB1-4012-BBA5-0F318031E377}" destId="{DB68C563-7743-47BA-A3FB-584E37500197}" srcOrd="7" destOrd="0" presId="urn:microsoft.com/office/officeart/2005/8/layout/default"/>
    <dgm:cxn modelId="{9F6D8558-DA33-4A28-96D3-5BB564408810}" type="presParOf" srcId="{ECA0BA3E-0EB1-4012-BBA5-0F318031E377}" destId="{1E1B7C07-DFF0-4424-AB5D-8D3F18F811F8}" srcOrd="8" destOrd="0" presId="urn:microsoft.com/office/officeart/2005/8/layout/default"/>
    <dgm:cxn modelId="{A1A0CC88-EE3D-479D-AEA2-1A89B02BB6ED}" type="presParOf" srcId="{ECA0BA3E-0EB1-4012-BBA5-0F318031E377}" destId="{A04435F1-DD20-4C1F-A2D2-A27BCE118BD7}" srcOrd="9" destOrd="0" presId="urn:microsoft.com/office/officeart/2005/8/layout/default"/>
    <dgm:cxn modelId="{4CEC8015-945A-4578-8CA1-3432DA9BA12A}" type="presParOf" srcId="{ECA0BA3E-0EB1-4012-BBA5-0F318031E377}" destId="{CA479D94-D9F7-426F-A014-11847ECF7C64}" srcOrd="10" destOrd="0" presId="urn:microsoft.com/office/officeart/2005/8/layout/default"/>
    <dgm:cxn modelId="{A0062E89-6D50-4426-9C56-873A6124AF45}" type="presParOf" srcId="{ECA0BA3E-0EB1-4012-BBA5-0F318031E377}" destId="{66D459EE-D78B-4497-AB66-0966BEF73A8C}" srcOrd="11" destOrd="0" presId="urn:microsoft.com/office/officeart/2005/8/layout/default"/>
    <dgm:cxn modelId="{B836441D-8B3B-4C87-B7EA-179B7385AD63}" type="presParOf" srcId="{ECA0BA3E-0EB1-4012-BBA5-0F318031E377}" destId="{9CAA313B-D951-4637-903C-375D74C6EB70}" srcOrd="12" destOrd="0" presId="urn:microsoft.com/office/officeart/2005/8/layout/default"/>
    <dgm:cxn modelId="{8F260809-3794-4661-90C3-A7D68432029A}" type="presParOf" srcId="{ECA0BA3E-0EB1-4012-BBA5-0F318031E377}" destId="{6BEC2157-4297-4FFA-A7E7-8A416819F829}" srcOrd="13" destOrd="0" presId="urn:microsoft.com/office/officeart/2005/8/layout/default"/>
    <dgm:cxn modelId="{F14C8669-AB1E-4FD5-99BC-22EB0CB087D6}" type="presParOf" srcId="{ECA0BA3E-0EB1-4012-BBA5-0F318031E377}" destId="{AA5FB7BC-4E01-4351-92CF-5F0CEFDA8404}" srcOrd="14" destOrd="0" presId="urn:microsoft.com/office/officeart/2005/8/layout/default"/>
    <dgm:cxn modelId="{527A1D06-5FF5-4760-A205-B596DA233398}" type="presParOf" srcId="{ECA0BA3E-0EB1-4012-BBA5-0F318031E377}" destId="{309DD4CD-6C8F-4A69-A6CC-8737A1B19A7C}" srcOrd="15" destOrd="0" presId="urn:microsoft.com/office/officeart/2005/8/layout/default"/>
    <dgm:cxn modelId="{DC212F6C-584D-4794-9524-780FAC3CA627}" type="presParOf" srcId="{ECA0BA3E-0EB1-4012-BBA5-0F318031E377}" destId="{96F0F852-F98C-4A6A-9B78-F41C8A594F2A}" srcOrd="16" destOrd="0" presId="urn:microsoft.com/office/officeart/2005/8/layout/default"/>
    <dgm:cxn modelId="{15904FBA-CC76-4735-A50F-A616A5FCE36F}" type="presParOf" srcId="{ECA0BA3E-0EB1-4012-BBA5-0F318031E377}" destId="{E1B6BE54-CACE-4337-A45C-576ED37F35BB}" srcOrd="17" destOrd="0" presId="urn:microsoft.com/office/officeart/2005/8/layout/default"/>
    <dgm:cxn modelId="{53211D91-A569-4D61-8362-0966ED3829BA}" type="presParOf" srcId="{ECA0BA3E-0EB1-4012-BBA5-0F318031E377}" destId="{8E22B81C-4EC3-43C8-8EF6-CA9A75456273}" srcOrd="18" destOrd="0" presId="urn:microsoft.com/office/officeart/2005/8/layout/default"/>
    <dgm:cxn modelId="{95E49774-7905-4E8D-B293-2A620F45D28C}" type="presParOf" srcId="{ECA0BA3E-0EB1-4012-BBA5-0F318031E377}" destId="{4D77C99C-34A7-4838-91D4-83844B8D7B69}" srcOrd="19" destOrd="0" presId="urn:microsoft.com/office/officeart/2005/8/layout/default"/>
    <dgm:cxn modelId="{67CAD620-A7A3-4387-B94F-E6F08B632861}" type="presParOf" srcId="{ECA0BA3E-0EB1-4012-BBA5-0F318031E377}" destId="{56CD8CEE-2B16-48BB-BE9E-FB9B1290D031}"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3E6B2C-C45A-4C48-A15A-86BE87DC39A8}"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CEEE60D-305D-4BE8-94C6-D1D4C9BA0452}">
      <dgm:prSet/>
      <dgm:spPr/>
      <dgm:t>
        <a:bodyPr/>
        <a:lstStyle/>
        <a:p>
          <a:r>
            <a:rPr lang="en-GB" b="1"/>
            <a:t>Key Challenges:</a:t>
          </a:r>
          <a:endParaRPr lang="en-US"/>
        </a:p>
      </dgm:t>
    </dgm:pt>
    <dgm:pt modelId="{034DA390-45E8-48ED-B6C4-0D32D8326ED2}" type="parTrans" cxnId="{3495567F-73C5-40DC-B024-F86EE257FEDA}">
      <dgm:prSet/>
      <dgm:spPr/>
      <dgm:t>
        <a:bodyPr/>
        <a:lstStyle/>
        <a:p>
          <a:endParaRPr lang="en-US"/>
        </a:p>
      </dgm:t>
    </dgm:pt>
    <dgm:pt modelId="{FD4A43BC-9798-45E1-8C60-BA55459CACBC}" type="sibTrans" cxnId="{3495567F-73C5-40DC-B024-F86EE257FEDA}">
      <dgm:prSet/>
      <dgm:spPr/>
      <dgm:t>
        <a:bodyPr/>
        <a:lstStyle/>
        <a:p>
          <a:endParaRPr lang="en-US"/>
        </a:p>
      </dgm:t>
    </dgm:pt>
    <dgm:pt modelId="{E5A160B2-B39E-4BFD-874B-41C3EBA7A702}">
      <dgm:prSet/>
      <dgm:spPr/>
      <dgm:t>
        <a:bodyPr/>
        <a:lstStyle/>
        <a:p>
          <a:r>
            <a:rPr lang="en-GB"/>
            <a:t>- Keeping up with rapidly evolving technologies and platforms</a:t>
          </a:r>
          <a:endParaRPr lang="en-US"/>
        </a:p>
      </dgm:t>
    </dgm:pt>
    <dgm:pt modelId="{D6112B3F-2C53-4174-B6B7-0BC3076EC638}" type="parTrans" cxnId="{707B9B10-B660-41BB-825D-A5FC4B560BF6}">
      <dgm:prSet/>
      <dgm:spPr/>
      <dgm:t>
        <a:bodyPr/>
        <a:lstStyle/>
        <a:p>
          <a:endParaRPr lang="en-US"/>
        </a:p>
      </dgm:t>
    </dgm:pt>
    <dgm:pt modelId="{AFCD4D1E-FF27-4ECE-BB3E-3DAF1D17A3A4}" type="sibTrans" cxnId="{707B9B10-B660-41BB-825D-A5FC4B560BF6}">
      <dgm:prSet/>
      <dgm:spPr/>
      <dgm:t>
        <a:bodyPr/>
        <a:lstStyle/>
        <a:p>
          <a:endParaRPr lang="en-US"/>
        </a:p>
      </dgm:t>
    </dgm:pt>
    <dgm:pt modelId="{3CD07005-B280-4A1C-9EAE-B74D3FF08AE2}">
      <dgm:prSet/>
      <dgm:spPr/>
      <dgm:t>
        <a:bodyPr/>
        <a:lstStyle/>
        <a:p>
          <a:r>
            <a:rPr lang="en-GB"/>
            <a:t>- Standing out in a crowded and competitive digital landscape</a:t>
          </a:r>
          <a:endParaRPr lang="en-US"/>
        </a:p>
      </dgm:t>
    </dgm:pt>
    <dgm:pt modelId="{AE4DDD18-9665-477E-B764-0704D1A80C80}" type="parTrans" cxnId="{9F34873C-A274-40EA-8F3F-36DA72264454}">
      <dgm:prSet/>
      <dgm:spPr/>
      <dgm:t>
        <a:bodyPr/>
        <a:lstStyle/>
        <a:p>
          <a:endParaRPr lang="en-US"/>
        </a:p>
      </dgm:t>
    </dgm:pt>
    <dgm:pt modelId="{27E0A9F3-E7E2-476D-803B-DB3EF54417E7}" type="sibTrans" cxnId="{9F34873C-A274-40EA-8F3F-36DA72264454}">
      <dgm:prSet/>
      <dgm:spPr/>
      <dgm:t>
        <a:bodyPr/>
        <a:lstStyle/>
        <a:p>
          <a:endParaRPr lang="en-US"/>
        </a:p>
      </dgm:t>
    </dgm:pt>
    <dgm:pt modelId="{8D3308C3-5315-4662-8099-73905331505F}">
      <dgm:prSet/>
      <dgm:spPr/>
      <dgm:t>
        <a:bodyPr/>
        <a:lstStyle/>
        <a:p>
          <a:r>
            <a:rPr lang="en-GB"/>
            <a:t>- Ensuring consistent brand experience across multiple channels</a:t>
          </a:r>
          <a:endParaRPr lang="en-US"/>
        </a:p>
      </dgm:t>
    </dgm:pt>
    <dgm:pt modelId="{EA487F0A-9A65-4137-A7CB-26451FD967DB}" type="parTrans" cxnId="{603C724D-CEB1-448F-8137-4FF30A1911DC}">
      <dgm:prSet/>
      <dgm:spPr/>
      <dgm:t>
        <a:bodyPr/>
        <a:lstStyle/>
        <a:p>
          <a:endParaRPr lang="en-US"/>
        </a:p>
      </dgm:t>
    </dgm:pt>
    <dgm:pt modelId="{63B432DD-C484-490A-BB43-133C38321E4D}" type="sibTrans" cxnId="{603C724D-CEB1-448F-8137-4FF30A1911DC}">
      <dgm:prSet/>
      <dgm:spPr/>
      <dgm:t>
        <a:bodyPr/>
        <a:lstStyle/>
        <a:p>
          <a:endParaRPr lang="en-US"/>
        </a:p>
      </dgm:t>
    </dgm:pt>
    <dgm:pt modelId="{54CF5632-F845-4740-9FC9-04A36A26F210}">
      <dgm:prSet/>
      <dgm:spPr/>
      <dgm:t>
        <a:bodyPr/>
        <a:lstStyle/>
        <a:p>
          <a:r>
            <a:rPr lang="en-GB"/>
            <a:t>- Measuring and attributing success across different touchpoints</a:t>
          </a:r>
          <a:endParaRPr lang="en-US"/>
        </a:p>
      </dgm:t>
    </dgm:pt>
    <dgm:pt modelId="{A7D90BE8-C523-4A25-B3B0-9988A59B3134}" type="parTrans" cxnId="{0147D387-C24F-4DE6-AB13-9941B4BB254A}">
      <dgm:prSet/>
      <dgm:spPr/>
      <dgm:t>
        <a:bodyPr/>
        <a:lstStyle/>
        <a:p>
          <a:endParaRPr lang="en-US"/>
        </a:p>
      </dgm:t>
    </dgm:pt>
    <dgm:pt modelId="{BBC518A7-A0FD-441F-B947-B7ECB3183992}" type="sibTrans" cxnId="{0147D387-C24F-4DE6-AB13-9941B4BB254A}">
      <dgm:prSet/>
      <dgm:spPr/>
      <dgm:t>
        <a:bodyPr/>
        <a:lstStyle/>
        <a:p>
          <a:endParaRPr lang="en-US"/>
        </a:p>
      </dgm:t>
    </dgm:pt>
    <dgm:pt modelId="{DF1C63AD-30B5-45EB-8CE2-0585ADD5D4CC}">
      <dgm:prSet/>
      <dgm:spPr/>
      <dgm:t>
        <a:bodyPr/>
        <a:lstStyle/>
        <a:p>
          <a:r>
            <a:rPr lang="en-GB"/>
            <a:t>- Maintaining data privacy and security in a digital world</a:t>
          </a:r>
          <a:endParaRPr lang="en-US"/>
        </a:p>
      </dgm:t>
    </dgm:pt>
    <dgm:pt modelId="{A61387E2-A631-48CF-AE48-F3582198EE3F}" type="parTrans" cxnId="{FE2A97D2-F053-47E5-B71C-D3BD5139D220}">
      <dgm:prSet/>
      <dgm:spPr/>
      <dgm:t>
        <a:bodyPr/>
        <a:lstStyle/>
        <a:p>
          <a:endParaRPr lang="en-US"/>
        </a:p>
      </dgm:t>
    </dgm:pt>
    <dgm:pt modelId="{EF4D45F7-5D1C-49A2-94DC-E56EF8B5348E}" type="sibTrans" cxnId="{FE2A97D2-F053-47E5-B71C-D3BD5139D220}">
      <dgm:prSet/>
      <dgm:spPr/>
      <dgm:t>
        <a:bodyPr/>
        <a:lstStyle/>
        <a:p>
          <a:endParaRPr lang="en-US"/>
        </a:p>
      </dgm:t>
    </dgm:pt>
    <dgm:pt modelId="{A7D3A299-E160-44C7-B9A9-FBB6F5A22891}">
      <dgm:prSet/>
      <dgm:spPr/>
      <dgm:t>
        <a:bodyPr/>
        <a:lstStyle/>
        <a:p>
          <a:r>
            <a:rPr lang="en-GB" b="1"/>
            <a:t>Odel's Current Issues:</a:t>
          </a:r>
          <a:endParaRPr lang="en-US"/>
        </a:p>
      </dgm:t>
    </dgm:pt>
    <dgm:pt modelId="{7AFF5746-99BE-4C95-8097-AE386DC057FB}" type="parTrans" cxnId="{0E17954B-462B-4E3B-8835-1854B3C086CF}">
      <dgm:prSet/>
      <dgm:spPr/>
      <dgm:t>
        <a:bodyPr/>
        <a:lstStyle/>
        <a:p>
          <a:endParaRPr lang="en-US"/>
        </a:p>
      </dgm:t>
    </dgm:pt>
    <dgm:pt modelId="{0C5A9262-807D-4F6A-BB36-44352EB469E5}" type="sibTrans" cxnId="{0E17954B-462B-4E3B-8835-1854B3C086CF}">
      <dgm:prSet/>
      <dgm:spPr/>
      <dgm:t>
        <a:bodyPr/>
        <a:lstStyle/>
        <a:p>
          <a:endParaRPr lang="en-US"/>
        </a:p>
      </dgm:t>
    </dgm:pt>
    <dgm:pt modelId="{254189D8-A5CD-48A5-80C2-430C6DA2870A}">
      <dgm:prSet/>
      <dgm:spPr/>
      <dgm:t>
        <a:bodyPr/>
        <a:lstStyle/>
        <a:p>
          <a:r>
            <a:rPr lang="en-GB"/>
            <a:t>- Lack of digital presence (no website, social media, email marketing)</a:t>
          </a:r>
          <a:endParaRPr lang="en-US"/>
        </a:p>
      </dgm:t>
    </dgm:pt>
    <dgm:pt modelId="{66703481-8103-4ABF-A706-0016081066D2}" type="parTrans" cxnId="{559D2DD8-4815-4E12-9FF1-DCA48EF8CC2E}">
      <dgm:prSet/>
      <dgm:spPr/>
      <dgm:t>
        <a:bodyPr/>
        <a:lstStyle/>
        <a:p>
          <a:endParaRPr lang="en-US"/>
        </a:p>
      </dgm:t>
    </dgm:pt>
    <dgm:pt modelId="{86E2E8C3-2E48-47D4-A129-D92B6C29D793}" type="sibTrans" cxnId="{559D2DD8-4815-4E12-9FF1-DCA48EF8CC2E}">
      <dgm:prSet/>
      <dgm:spPr/>
      <dgm:t>
        <a:bodyPr/>
        <a:lstStyle/>
        <a:p>
          <a:endParaRPr lang="en-US"/>
        </a:p>
      </dgm:t>
    </dgm:pt>
    <dgm:pt modelId="{416BBF5C-BD0C-4640-B169-368250B4DC06}">
      <dgm:prSet/>
      <dgm:spPr/>
      <dgm:t>
        <a:bodyPr/>
        <a:lstStyle/>
        <a:p>
          <a:r>
            <a:rPr lang="en-GB"/>
            <a:t>- Struggling to reach target audience and drive conversions</a:t>
          </a:r>
          <a:endParaRPr lang="en-US"/>
        </a:p>
      </dgm:t>
    </dgm:pt>
    <dgm:pt modelId="{0D99FCE9-2FAD-4070-A781-F42EAF7E5A06}" type="parTrans" cxnId="{9BA7941E-1FBB-4D20-8D24-A13589E8C4B9}">
      <dgm:prSet/>
      <dgm:spPr/>
      <dgm:t>
        <a:bodyPr/>
        <a:lstStyle/>
        <a:p>
          <a:endParaRPr lang="en-US"/>
        </a:p>
      </dgm:t>
    </dgm:pt>
    <dgm:pt modelId="{0808CBD7-9EB2-4D4B-8CF9-5644FF552474}" type="sibTrans" cxnId="{9BA7941E-1FBB-4D20-8D24-A13589E8C4B9}">
      <dgm:prSet/>
      <dgm:spPr/>
      <dgm:t>
        <a:bodyPr/>
        <a:lstStyle/>
        <a:p>
          <a:endParaRPr lang="en-US"/>
        </a:p>
      </dgm:t>
    </dgm:pt>
    <dgm:pt modelId="{68140DD4-16B7-45DB-9B0C-34FB1CB5A0A2}">
      <dgm:prSet/>
      <dgm:spPr/>
      <dgm:t>
        <a:bodyPr/>
        <a:lstStyle/>
        <a:p>
          <a:r>
            <a:rPr lang="en-GB"/>
            <a:t>- Limited visibility and discoverability online</a:t>
          </a:r>
          <a:endParaRPr lang="en-US"/>
        </a:p>
      </dgm:t>
    </dgm:pt>
    <dgm:pt modelId="{AF93B104-F3AC-4508-A8C8-B643C4ACD91A}" type="parTrans" cxnId="{AE73A0FC-3083-4354-A6FA-B50ECA81646E}">
      <dgm:prSet/>
      <dgm:spPr/>
      <dgm:t>
        <a:bodyPr/>
        <a:lstStyle/>
        <a:p>
          <a:endParaRPr lang="en-US"/>
        </a:p>
      </dgm:t>
    </dgm:pt>
    <dgm:pt modelId="{A3BE40CA-941F-4D2C-B67B-BA28D9728CE2}" type="sibTrans" cxnId="{AE73A0FC-3083-4354-A6FA-B50ECA81646E}">
      <dgm:prSet/>
      <dgm:spPr/>
      <dgm:t>
        <a:bodyPr/>
        <a:lstStyle/>
        <a:p>
          <a:endParaRPr lang="en-US"/>
        </a:p>
      </dgm:t>
    </dgm:pt>
    <dgm:pt modelId="{48A3BE3D-70E1-44F1-BCE7-A84A1E6956D2}">
      <dgm:prSet/>
      <dgm:spPr/>
      <dgm:t>
        <a:bodyPr/>
        <a:lstStyle/>
        <a:p>
          <a:r>
            <a:rPr lang="en-GB"/>
            <a:t>- Inability to leverage digital channels for marketing and sales</a:t>
          </a:r>
          <a:endParaRPr lang="en-US"/>
        </a:p>
      </dgm:t>
    </dgm:pt>
    <dgm:pt modelId="{772BFBD6-D8D5-4E89-AAA8-1B5CA7073A29}" type="parTrans" cxnId="{8B6BC627-1D5C-4849-ACE4-0856FF155525}">
      <dgm:prSet/>
      <dgm:spPr/>
      <dgm:t>
        <a:bodyPr/>
        <a:lstStyle/>
        <a:p>
          <a:endParaRPr lang="en-US"/>
        </a:p>
      </dgm:t>
    </dgm:pt>
    <dgm:pt modelId="{65C9C367-5556-4C88-AF9A-75A0E30B0BDB}" type="sibTrans" cxnId="{8B6BC627-1D5C-4849-ACE4-0856FF155525}">
      <dgm:prSet/>
      <dgm:spPr/>
      <dgm:t>
        <a:bodyPr/>
        <a:lstStyle/>
        <a:p>
          <a:endParaRPr lang="en-US"/>
        </a:p>
      </dgm:t>
    </dgm:pt>
    <dgm:pt modelId="{74B3BB3E-3F6B-404A-A2EB-1A83CB4BC37E}">
      <dgm:prSet/>
      <dgm:spPr/>
      <dgm:t>
        <a:bodyPr/>
        <a:lstStyle/>
        <a:p>
          <a:r>
            <a:rPr lang="en-GB"/>
            <a:t>- Missing out on potential opportunities and revenue streams</a:t>
          </a:r>
          <a:endParaRPr lang="en-US"/>
        </a:p>
      </dgm:t>
    </dgm:pt>
    <dgm:pt modelId="{AD114ECE-AE47-4C8F-820A-91A34BB37177}" type="parTrans" cxnId="{144DBA1C-1ECB-4C69-A9B1-2D87631AB944}">
      <dgm:prSet/>
      <dgm:spPr/>
      <dgm:t>
        <a:bodyPr/>
        <a:lstStyle/>
        <a:p>
          <a:endParaRPr lang="en-US"/>
        </a:p>
      </dgm:t>
    </dgm:pt>
    <dgm:pt modelId="{7B1C3D06-600D-4A13-959D-36BE22042D77}" type="sibTrans" cxnId="{144DBA1C-1ECB-4C69-A9B1-2D87631AB944}">
      <dgm:prSet/>
      <dgm:spPr/>
      <dgm:t>
        <a:bodyPr/>
        <a:lstStyle/>
        <a:p>
          <a:endParaRPr lang="en-US"/>
        </a:p>
      </dgm:t>
    </dgm:pt>
    <dgm:pt modelId="{4D6CDC1E-3E85-4654-8F88-21DC70466E5A}">
      <dgm:prSet/>
      <dgm:spPr/>
      <dgm:t>
        <a:bodyPr/>
        <a:lstStyle/>
        <a:p>
          <a:r>
            <a:rPr lang="en-GB" b="1"/>
            <a:t>Recommendations for Odel:</a:t>
          </a:r>
          <a:endParaRPr lang="en-US"/>
        </a:p>
      </dgm:t>
    </dgm:pt>
    <dgm:pt modelId="{6787C4B2-2940-484B-B923-26BCEEDEE734}" type="parTrans" cxnId="{F962F690-51B7-4C66-8159-60733A846C9C}">
      <dgm:prSet/>
      <dgm:spPr/>
      <dgm:t>
        <a:bodyPr/>
        <a:lstStyle/>
        <a:p>
          <a:endParaRPr lang="en-US"/>
        </a:p>
      </dgm:t>
    </dgm:pt>
    <dgm:pt modelId="{43CEE791-9855-472B-AEBB-6C2534761C3F}" type="sibTrans" cxnId="{F962F690-51B7-4C66-8159-60733A846C9C}">
      <dgm:prSet/>
      <dgm:spPr/>
      <dgm:t>
        <a:bodyPr/>
        <a:lstStyle/>
        <a:p>
          <a:endParaRPr lang="en-US"/>
        </a:p>
      </dgm:t>
    </dgm:pt>
    <dgm:pt modelId="{EBFD2CE4-361C-437E-9309-9347DFDBF967}">
      <dgm:prSet/>
      <dgm:spPr/>
      <dgm:t>
        <a:bodyPr/>
        <a:lstStyle/>
        <a:p>
          <a:r>
            <a:rPr lang="en-GB"/>
            <a:t>- Develop a comprehensive digital marketing strategy</a:t>
          </a:r>
          <a:endParaRPr lang="en-US"/>
        </a:p>
      </dgm:t>
    </dgm:pt>
    <dgm:pt modelId="{25775EA9-9EE9-44F4-B6C3-2179ED2E7846}" type="parTrans" cxnId="{4DC6CE66-59B0-4BB3-AE3E-DBE3B276301B}">
      <dgm:prSet/>
      <dgm:spPr/>
      <dgm:t>
        <a:bodyPr/>
        <a:lstStyle/>
        <a:p>
          <a:endParaRPr lang="en-US"/>
        </a:p>
      </dgm:t>
    </dgm:pt>
    <dgm:pt modelId="{3888E1A4-E466-41A2-B7A9-D2F11D634197}" type="sibTrans" cxnId="{4DC6CE66-59B0-4BB3-AE3E-DBE3B276301B}">
      <dgm:prSet/>
      <dgm:spPr/>
      <dgm:t>
        <a:bodyPr/>
        <a:lstStyle/>
        <a:p>
          <a:endParaRPr lang="en-US"/>
        </a:p>
      </dgm:t>
    </dgm:pt>
    <dgm:pt modelId="{565CFA48-CA88-458F-A582-910FFFE0D220}">
      <dgm:prSet/>
      <dgm:spPr/>
      <dgm:t>
        <a:bodyPr/>
        <a:lstStyle/>
        <a:p>
          <a:r>
            <a:rPr lang="en-GB"/>
            <a:t>- Establish a strong online presence (website, social media, email)</a:t>
          </a:r>
          <a:endParaRPr lang="en-US"/>
        </a:p>
      </dgm:t>
    </dgm:pt>
    <dgm:pt modelId="{0D6BB5E9-2631-4064-919D-F2AF6E4932A5}" type="parTrans" cxnId="{21E43640-F9D9-441B-A00B-6B6EAE8AAACD}">
      <dgm:prSet/>
      <dgm:spPr/>
      <dgm:t>
        <a:bodyPr/>
        <a:lstStyle/>
        <a:p>
          <a:endParaRPr lang="en-US"/>
        </a:p>
      </dgm:t>
    </dgm:pt>
    <dgm:pt modelId="{6C7DFEE8-F724-4E22-93B5-FBF837B04ED0}" type="sibTrans" cxnId="{21E43640-F9D9-441B-A00B-6B6EAE8AAACD}">
      <dgm:prSet/>
      <dgm:spPr/>
      <dgm:t>
        <a:bodyPr/>
        <a:lstStyle/>
        <a:p>
          <a:endParaRPr lang="en-US"/>
        </a:p>
      </dgm:t>
    </dgm:pt>
    <dgm:pt modelId="{51E9D4B7-A8BD-415E-A168-C42BBF29BAD6}">
      <dgm:prSet/>
      <dgm:spPr/>
      <dgm:t>
        <a:bodyPr/>
        <a:lstStyle/>
        <a:p>
          <a:r>
            <a:rPr lang="en-GB"/>
            <a:t>- Leverage SEO, PPC, and content marketing to drive visibility</a:t>
          </a:r>
          <a:endParaRPr lang="en-US"/>
        </a:p>
      </dgm:t>
    </dgm:pt>
    <dgm:pt modelId="{7EB799A1-AF00-4529-BD57-A292132CD401}" type="parTrans" cxnId="{08F48A38-4BAA-4DC5-9CA9-2D260775A891}">
      <dgm:prSet/>
      <dgm:spPr/>
      <dgm:t>
        <a:bodyPr/>
        <a:lstStyle/>
        <a:p>
          <a:endParaRPr lang="en-US"/>
        </a:p>
      </dgm:t>
    </dgm:pt>
    <dgm:pt modelId="{A6DEACB1-0A0B-42EB-B136-03D43314DBE2}" type="sibTrans" cxnId="{08F48A38-4BAA-4DC5-9CA9-2D260775A891}">
      <dgm:prSet/>
      <dgm:spPr/>
      <dgm:t>
        <a:bodyPr/>
        <a:lstStyle/>
        <a:p>
          <a:endParaRPr lang="en-US"/>
        </a:p>
      </dgm:t>
    </dgm:pt>
    <dgm:pt modelId="{FD77C9D1-C2CA-4F86-A30C-95A63BF8C989}">
      <dgm:prSet/>
      <dgm:spPr/>
      <dgm:t>
        <a:bodyPr/>
        <a:lstStyle/>
        <a:p>
          <a:r>
            <a:rPr lang="en-GB"/>
            <a:t>- Implement data-driven targeting and personalization</a:t>
          </a:r>
          <a:endParaRPr lang="en-US"/>
        </a:p>
      </dgm:t>
    </dgm:pt>
    <dgm:pt modelId="{5A834323-6B6C-498F-9554-93F2399E9182}" type="parTrans" cxnId="{24680EDD-8A1E-468F-8ECF-250542C7E8AC}">
      <dgm:prSet/>
      <dgm:spPr/>
      <dgm:t>
        <a:bodyPr/>
        <a:lstStyle/>
        <a:p>
          <a:endParaRPr lang="en-US"/>
        </a:p>
      </dgm:t>
    </dgm:pt>
    <dgm:pt modelId="{366F4B67-FC37-445B-8689-5AC03D1D8A56}" type="sibTrans" cxnId="{24680EDD-8A1E-468F-8ECF-250542C7E8AC}">
      <dgm:prSet/>
      <dgm:spPr/>
      <dgm:t>
        <a:bodyPr/>
        <a:lstStyle/>
        <a:p>
          <a:endParaRPr lang="en-US"/>
        </a:p>
      </dgm:t>
    </dgm:pt>
    <dgm:pt modelId="{76F2A574-B7B1-46B5-8948-C60843691AF3}">
      <dgm:prSet/>
      <dgm:spPr/>
      <dgm:t>
        <a:bodyPr/>
        <a:lstStyle/>
        <a:p>
          <a:r>
            <a:rPr lang="en-GB"/>
            <a:t>- Continuously monitor and optimize digital marketing efforts</a:t>
          </a:r>
          <a:endParaRPr lang="en-US"/>
        </a:p>
      </dgm:t>
    </dgm:pt>
    <dgm:pt modelId="{E557FE72-F484-41AD-9763-2CD62EB98902}" type="parTrans" cxnId="{836EC4BB-82F1-44F6-95D5-E184CC4D1DD7}">
      <dgm:prSet/>
      <dgm:spPr/>
      <dgm:t>
        <a:bodyPr/>
        <a:lstStyle/>
        <a:p>
          <a:endParaRPr lang="en-US"/>
        </a:p>
      </dgm:t>
    </dgm:pt>
    <dgm:pt modelId="{421729DD-3507-43BE-B850-23079EC6A575}" type="sibTrans" cxnId="{836EC4BB-82F1-44F6-95D5-E184CC4D1DD7}">
      <dgm:prSet/>
      <dgm:spPr/>
      <dgm:t>
        <a:bodyPr/>
        <a:lstStyle/>
        <a:p>
          <a:endParaRPr lang="en-US"/>
        </a:p>
      </dgm:t>
    </dgm:pt>
    <dgm:pt modelId="{93FC4B34-345E-40F4-82C3-08FFA13BB78B}">
      <dgm:prSet/>
      <dgm:spPr/>
      <dgm:t>
        <a:bodyPr/>
        <a:lstStyle/>
        <a:p>
          <a:r>
            <a:rPr lang="en-GB"/>
            <a:t>- Allocate dedicated resources and budget for digital initiatives</a:t>
          </a:r>
          <a:endParaRPr lang="en-US"/>
        </a:p>
      </dgm:t>
    </dgm:pt>
    <dgm:pt modelId="{7A160B44-EC2C-4875-A66F-7EFB08A3A4FE}" type="parTrans" cxnId="{785D842C-037C-4CA8-82C3-C6C81137CD58}">
      <dgm:prSet/>
      <dgm:spPr/>
      <dgm:t>
        <a:bodyPr/>
        <a:lstStyle/>
        <a:p>
          <a:endParaRPr lang="en-US"/>
        </a:p>
      </dgm:t>
    </dgm:pt>
    <dgm:pt modelId="{499ED677-31CE-4B16-987B-A6BD8138CC25}" type="sibTrans" cxnId="{785D842C-037C-4CA8-82C3-C6C81137CD58}">
      <dgm:prSet/>
      <dgm:spPr/>
      <dgm:t>
        <a:bodyPr/>
        <a:lstStyle/>
        <a:p>
          <a:endParaRPr lang="en-US"/>
        </a:p>
      </dgm:t>
    </dgm:pt>
    <dgm:pt modelId="{045DCC55-860D-4D58-ACE4-0DCC73DE8285}" type="pres">
      <dgm:prSet presAssocID="{643E6B2C-C45A-4C48-A15A-86BE87DC39A8}" presName="Name0" presStyleCnt="0">
        <dgm:presLayoutVars>
          <dgm:dir/>
          <dgm:resizeHandles val="exact"/>
        </dgm:presLayoutVars>
      </dgm:prSet>
      <dgm:spPr/>
    </dgm:pt>
    <dgm:pt modelId="{8993D33F-45CD-48B7-B83F-9BC63960FDD0}" type="pres">
      <dgm:prSet presAssocID="{FCEEE60D-305D-4BE8-94C6-D1D4C9BA0452}" presName="node" presStyleLbl="node1" presStyleIdx="0" presStyleCnt="19">
        <dgm:presLayoutVars>
          <dgm:bulletEnabled val="1"/>
        </dgm:presLayoutVars>
      </dgm:prSet>
      <dgm:spPr/>
    </dgm:pt>
    <dgm:pt modelId="{66A26704-0826-4B60-A66C-99AA7338FF12}" type="pres">
      <dgm:prSet presAssocID="{FD4A43BC-9798-45E1-8C60-BA55459CACBC}" presName="sibTrans" presStyleLbl="sibTrans1D1" presStyleIdx="0" presStyleCnt="18"/>
      <dgm:spPr/>
    </dgm:pt>
    <dgm:pt modelId="{1D9C0ABA-C29C-4FBE-919C-9988703DE9CB}" type="pres">
      <dgm:prSet presAssocID="{FD4A43BC-9798-45E1-8C60-BA55459CACBC}" presName="connectorText" presStyleLbl="sibTrans1D1" presStyleIdx="0" presStyleCnt="18"/>
      <dgm:spPr/>
    </dgm:pt>
    <dgm:pt modelId="{B70277CD-DADE-45FE-9175-F2AAC103F32A}" type="pres">
      <dgm:prSet presAssocID="{E5A160B2-B39E-4BFD-874B-41C3EBA7A702}" presName="node" presStyleLbl="node1" presStyleIdx="1" presStyleCnt="19">
        <dgm:presLayoutVars>
          <dgm:bulletEnabled val="1"/>
        </dgm:presLayoutVars>
      </dgm:prSet>
      <dgm:spPr/>
    </dgm:pt>
    <dgm:pt modelId="{35EA98C1-E160-425F-95C7-59F34615F07A}" type="pres">
      <dgm:prSet presAssocID="{AFCD4D1E-FF27-4ECE-BB3E-3DAF1D17A3A4}" presName="sibTrans" presStyleLbl="sibTrans1D1" presStyleIdx="1" presStyleCnt="18"/>
      <dgm:spPr/>
    </dgm:pt>
    <dgm:pt modelId="{21294B93-E2C0-4514-8A4A-34CA896EDB25}" type="pres">
      <dgm:prSet presAssocID="{AFCD4D1E-FF27-4ECE-BB3E-3DAF1D17A3A4}" presName="connectorText" presStyleLbl="sibTrans1D1" presStyleIdx="1" presStyleCnt="18"/>
      <dgm:spPr/>
    </dgm:pt>
    <dgm:pt modelId="{F3BD815C-0429-4018-8B30-AE2816A4CDBB}" type="pres">
      <dgm:prSet presAssocID="{3CD07005-B280-4A1C-9EAE-B74D3FF08AE2}" presName="node" presStyleLbl="node1" presStyleIdx="2" presStyleCnt="19">
        <dgm:presLayoutVars>
          <dgm:bulletEnabled val="1"/>
        </dgm:presLayoutVars>
      </dgm:prSet>
      <dgm:spPr/>
    </dgm:pt>
    <dgm:pt modelId="{24B191D8-7D69-4F05-934C-9CCB5410315C}" type="pres">
      <dgm:prSet presAssocID="{27E0A9F3-E7E2-476D-803B-DB3EF54417E7}" presName="sibTrans" presStyleLbl="sibTrans1D1" presStyleIdx="2" presStyleCnt="18"/>
      <dgm:spPr/>
    </dgm:pt>
    <dgm:pt modelId="{9145EDE7-6652-401C-870D-69F953819041}" type="pres">
      <dgm:prSet presAssocID="{27E0A9F3-E7E2-476D-803B-DB3EF54417E7}" presName="connectorText" presStyleLbl="sibTrans1D1" presStyleIdx="2" presStyleCnt="18"/>
      <dgm:spPr/>
    </dgm:pt>
    <dgm:pt modelId="{4D0B17BA-4636-4711-90F0-B655AFFE8DEA}" type="pres">
      <dgm:prSet presAssocID="{8D3308C3-5315-4662-8099-73905331505F}" presName="node" presStyleLbl="node1" presStyleIdx="3" presStyleCnt="19">
        <dgm:presLayoutVars>
          <dgm:bulletEnabled val="1"/>
        </dgm:presLayoutVars>
      </dgm:prSet>
      <dgm:spPr/>
    </dgm:pt>
    <dgm:pt modelId="{D9DE89E3-0CC1-4FBF-B58A-1F758782612C}" type="pres">
      <dgm:prSet presAssocID="{63B432DD-C484-490A-BB43-133C38321E4D}" presName="sibTrans" presStyleLbl="sibTrans1D1" presStyleIdx="3" presStyleCnt="18"/>
      <dgm:spPr/>
    </dgm:pt>
    <dgm:pt modelId="{937535D0-A633-4887-8057-30202D8BC5B5}" type="pres">
      <dgm:prSet presAssocID="{63B432DD-C484-490A-BB43-133C38321E4D}" presName="connectorText" presStyleLbl="sibTrans1D1" presStyleIdx="3" presStyleCnt="18"/>
      <dgm:spPr/>
    </dgm:pt>
    <dgm:pt modelId="{6F94AB93-09E0-4713-BACE-1B3CB9CD35A5}" type="pres">
      <dgm:prSet presAssocID="{54CF5632-F845-4740-9FC9-04A36A26F210}" presName="node" presStyleLbl="node1" presStyleIdx="4" presStyleCnt="19">
        <dgm:presLayoutVars>
          <dgm:bulletEnabled val="1"/>
        </dgm:presLayoutVars>
      </dgm:prSet>
      <dgm:spPr/>
    </dgm:pt>
    <dgm:pt modelId="{2CCA3760-7513-444A-BCB3-D8B923F80BDC}" type="pres">
      <dgm:prSet presAssocID="{BBC518A7-A0FD-441F-B947-B7ECB3183992}" presName="sibTrans" presStyleLbl="sibTrans1D1" presStyleIdx="4" presStyleCnt="18"/>
      <dgm:spPr/>
    </dgm:pt>
    <dgm:pt modelId="{D2E598CC-4430-4D82-A7C9-DB7B6D4044CE}" type="pres">
      <dgm:prSet presAssocID="{BBC518A7-A0FD-441F-B947-B7ECB3183992}" presName="connectorText" presStyleLbl="sibTrans1D1" presStyleIdx="4" presStyleCnt="18"/>
      <dgm:spPr/>
    </dgm:pt>
    <dgm:pt modelId="{949FD4F7-18F1-4122-955E-7E338D9BC989}" type="pres">
      <dgm:prSet presAssocID="{DF1C63AD-30B5-45EB-8CE2-0585ADD5D4CC}" presName="node" presStyleLbl="node1" presStyleIdx="5" presStyleCnt="19">
        <dgm:presLayoutVars>
          <dgm:bulletEnabled val="1"/>
        </dgm:presLayoutVars>
      </dgm:prSet>
      <dgm:spPr/>
    </dgm:pt>
    <dgm:pt modelId="{9FDB6D90-8815-41C1-8FD2-38EEA2171015}" type="pres">
      <dgm:prSet presAssocID="{EF4D45F7-5D1C-49A2-94DC-E56EF8B5348E}" presName="sibTrans" presStyleLbl="sibTrans1D1" presStyleIdx="5" presStyleCnt="18"/>
      <dgm:spPr/>
    </dgm:pt>
    <dgm:pt modelId="{76A57A54-97EE-4444-991F-27FCCDEE8FB4}" type="pres">
      <dgm:prSet presAssocID="{EF4D45F7-5D1C-49A2-94DC-E56EF8B5348E}" presName="connectorText" presStyleLbl="sibTrans1D1" presStyleIdx="5" presStyleCnt="18"/>
      <dgm:spPr/>
    </dgm:pt>
    <dgm:pt modelId="{370CFD4B-29A8-4B37-9AD1-CB8F0BC52F97}" type="pres">
      <dgm:prSet presAssocID="{A7D3A299-E160-44C7-B9A9-FBB6F5A22891}" presName="node" presStyleLbl="node1" presStyleIdx="6" presStyleCnt="19">
        <dgm:presLayoutVars>
          <dgm:bulletEnabled val="1"/>
        </dgm:presLayoutVars>
      </dgm:prSet>
      <dgm:spPr/>
    </dgm:pt>
    <dgm:pt modelId="{32D76F4B-9D7B-43AB-AA16-2F746D97F567}" type="pres">
      <dgm:prSet presAssocID="{0C5A9262-807D-4F6A-BB36-44352EB469E5}" presName="sibTrans" presStyleLbl="sibTrans1D1" presStyleIdx="6" presStyleCnt="18"/>
      <dgm:spPr/>
    </dgm:pt>
    <dgm:pt modelId="{7001BB11-0C2E-4D1E-9223-BB6E02C16D00}" type="pres">
      <dgm:prSet presAssocID="{0C5A9262-807D-4F6A-BB36-44352EB469E5}" presName="connectorText" presStyleLbl="sibTrans1D1" presStyleIdx="6" presStyleCnt="18"/>
      <dgm:spPr/>
    </dgm:pt>
    <dgm:pt modelId="{173DF4D1-FFE9-43CA-95E5-387D413EAAA3}" type="pres">
      <dgm:prSet presAssocID="{254189D8-A5CD-48A5-80C2-430C6DA2870A}" presName="node" presStyleLbl="node1" presStyleIdx="7" presStyleCnt="19">
        <dgm:presLayoutVars>
          <dgm:bulletEnabled val="1"/>
        </dgm:presLayoutVars>
      </dgm:prSet>
      <dgm:spPr/>
    </dgm:pt>
    <dgm:pt modelId="{98830562-3905-4CE9-AFBE-B5C5E56B2C76}" type="pres">
      <dgm:prSet presAssocID="{86E2E8C3-2E48-47D4-A129-D92B6C29D793}" presName="sibTrans" presStyleLbl="sibTrans1D1" presStyleIdx="7" presStyleCnt="18"/>
      <dgm:spPr/>
    </dgm:pt>
    <dgm:pt modelId="{0A405A9C-99A8-4971-9C74-C5311188BF38}" type="pres">
      <dgm:prSet presAssocID="{86E2E8C3-2E48-47D4-A129-D92B6C29D793}" presName="connectorText" presStyleLbl="sibTrans1D1" presStyleIdx="7" presStyleCnt="18"/>
      <dgm:spPr/>
    </dgm:pt>
    <dgm:pt modelId="{3870D074-016B-4C49-AAE9-27BDBC94E3A3}" type="pres">
      <dgm:prSet presAssocID="{416BBF5C-BD0C-4640-B169-368250B4DC06}" presName="node" presStyleLbl="node1" presStyleIdx="8" presStyleCnt="19">
        <dgm:presLayoutVars>
          <dgm:bulletEnabled val="1"/>
        </dgm:presLayoutVars>
      </dgm:prSet>
      <dgm:spPr/>
    </dgm:pt>
    <dgm:pt modelId="{206C3C2E-9763-4110-982C-253325FB4D92}" type="pres">
      <dgm:prSet presAssocID="{0808CBD7-9EB2-4D4B-8CF9-5644FF552474}" presName="sibTrans" presStyleLbl="sibTrans1D1" presStyleIdx="8" presStyleCnt="18"/>
      <dgm:spPr/>
    </dgm:pt>
    <dgm:pt modelId="{7CA61A13-CC9B-42C0-90F9-B9318D38077F}" type="pres">
      <dgm:prSet presAssocID="{0808CBD7-9EB2-4D4B-8CF9-5644FF552474}" presName="connectorText" presStyleLbl="sibTrans1D1" presStyleIdx="8" presStyleCnt="18"/>
      <dgm:spPr/>
    </dgm:pt>
    <dgm:pt modelId="{AC3F64B1-3064-47AC-98C7-614DDFD1ED76}" type="pres">
      <dgm:prSet presAssocID="{68140DD4-16B7-45DB-9B0C-34FB1CB5A0A2}" presName="node" presStyleLbl="node1" presStyleIdx="9" presStyleCnt="19">
        <dgm:presLayoutVars>
          <dgm:bulletEnabled val="1"/>
        </dgm:presLayoutVars>
      </dgm:prSet>
      <dgm:spPr/>
    </dgm:pt>
    <dgm:pt modelId="{492D521C-EBEF-4844-894E-3B77AC76346B}" type="pres">
      <dgm:prSet presAssocID="{A3BE40CA-941F-4D2C-B67B-BA28D9728CE2}" presName="sibTrans" presStyleLbl="sibTrans1D1" presStyleIdx="9" presStyleCnt="18"/>
      <dgm:spPr/>
    </dgm:pt>
    <dgm:pt modelId="{E7E18081-6A6F-45F5-914B-35B9281D6568}" type="pres">
      <dgm:prSet presAssocID="{A3BE40CA-941F-4D2C-B67B-BA28D9728CE2}" presName="connectorText" presStyleLbl="sibTrans1D1" presStyleIdx="9" presStyleCnt="18"/>
      <dgm:spPr/>
    </dgm:pt>
    <dgm:pt modelId="{17DA6F51-A494-4729-8D0C-622CBD12603E}" type="pres">
      <dgm:prSet presAssocID="{48A3BE3D-70E1-44F1-BCE7-A84A1E6956D2}" presName="node" presStyleLbl="node1" presStyleIdx="10" presStyleCnt="19">
        <dgm:presLayoutVars>
          <dgm:bulletEnabled val="1"/>
        </dgm:presLayoutVars>
      </dgm:prSet>
      <dgm:spPr/>
    </dgm:pt>
    <dgm:pt modelId="{D72E7845-1DC7-42DB-885B-3777AC91A260}" type="pres">
      <dgm:prSet presAssocID="{65C9C367-5556-4C88-AF9A-75A0E30B0BDB}" presName="sibTrans" presStyleLbl="sibTrans1D1" presStyleIdx="10" presStyleCnt="18"/>
      <dgm:spPr/>
    </dgm:pt>
    <dgm:pt modelId="{766A5065-5A73-4A33-9926-338C0159E3ED}" type="pres">
      <dgm:prSet presAssocID="{65C9C367-5556-4C88-AF9A-75A0E30B0BDB}" presName="connectorText" presStyleLbl="sibTrans1D1" presStyleIdx="10" presStyleCnt="18"/>
      <dgm:spPr/>
    </dgm:pt>
    <dgm:pt modelId="{D3125CAB-2677-443A-8E26-CDF87F990FE0}" type="pres">
      <dgm:prSet presAssocID="{74B3BB3E-3F6B-404A-A2EB-1A83CB4BC37E}" presName="node" presStyleLbl="node1" presStyleIdx="11" presStyleCnt="19">
        <dgm:presLayoutVars>
          <dgm:bulletEnabled val="1"/>
        </dgm:presLayoutVars>
      </dgm:prSet>
      <dgm:spPr/>
    </dgm:pt>
    <dgm:pt modelId="{4547F0AF-4A0D-492B-93B4-8D9386087F00}" type="pres">
      <dgm:prSet presAssocID="{7B1C3D06-600D-4A13-959D-36BE22042D77}" presName="sibTrans" presStyleLbl="sibTrans1D1" presStyleIdx="11" presStyleCnt="18"/>
      <dgm:spPr/>
    </dgm:pt>
    <dgm:pt modelId="{50D0BAB9-4ED9-44A7-A447-D540DA38AB6E}" type="pres">
      <dgm:prSet presAssocID="{7B1C3D06-600D-4A13-959D-36BE22042D77}" presName="connectorText" presStyleLbl="sibTrans1D1" presStyleIdx="11" presStyleCnt="18"/>
      <dgm:spPr/>
    </dgm:pt>
    <dgm:pt modelId="{2D1B1F68-3EBA-496D-A450-3F7E88C0B256}" type="pres">
      <dgm:prSet presAssocID="{4D6CDC1E-3E85-4654-8F88-21DC70466E5A}" presName="node" presStyleLbl="node1" presStyleIdx="12" presStyleCnt="19">
        <dgm:presLayoutVars>
          <dgm:bulletEnabled val="1"/>
        </dgm:presLayoutVars>
      </dgm:prSet>
      <dgm:spPr/>
    </dgm:pt>
    <dgm:pt modelId="{63DECD10-3BC8-49E1-9925-0E00946B4DF6}" type="pres">
      <dgm:prSet presAssocID="{43CEE791-9855-472B-AEBB-6C2534761C3F}" presName="sibTrans" presStyleLbl="sibTrans1D1" presStyleIdx="12" presStyleCnt="18"/>
      <dgm:spPr/>
    </dgm:pt>
    <dgm:pt modelId="{9CC1E70D-9C00-4A9E-9802-43578104674F}" type="pres">
      <dgm:prSet presAssocID="{43CEE791-9855-472B-AEBB-6C2534761C3F}" presName="connectorText" presStyleLbl="sibTrans1D1" presStyleIdx="12" presStyleCnt="18"/>
      <dgm:spPr/>
    </dgm:pt>
    <dgm:pt modelId="{6DB87F64-5F27-4913-AB5E-793EE44C009B}" type="pres">
      <dgm:prSet presAssocID="{EBFD2CE4-361C-437E-9309-9347DFDBF967}" presName="node" presStyleLbl="node1" presStyleIdx="13" presStyleCnt="19">
        <dgm:presLayoutVars>
          <dgm:bulletEnabled val="1"/>
        </dgm:presLayoutVars>
      </dgm:prSet>
      <dgm:spPr/>
    </dgm:pt>
    <dgm:pt modelId="{8EC8DC7B-22F0-4DF3-AE3A-DB370B5ED3AF}" type="pres">
      <dgm:prSet presAssocID="{3888E1A4-E466-41A2-B7A9-D2F11D634197}" presName="sibTrans" presStyleLbl="sibTrans1D1" presStyleIdx="13" presStyleCnt="18"/>
      <dgm:spPr/>
    </dgm:pt>
    <dgm:pt modelId="{5C56B1BE-085F-4249-9F10-36A9CFCC3102}" type="pres">
      <dgm:prSet presAssocID="{3888E1A4-E466-41A2-B7A9-D2F11D634197}" presName="connectorText" presStyleLbl="sibTrans1D1" presStyleIdx="13" presStyleCnt="18"/>
      <dgm:spPr/>
    </dgm:pt>
    <dgm:pt modelId="{7C7F5A6A-16CE-47CB-BF08-FC8E73EFA16B}" type="pres">
      <dgm:prSet presAssocID="{565CFA48-CA88-458F-A582-910FFFE0D220}" presName="node" presStyleLbl="node1" presStyleIdx="14" presStyleCnt="19">
        <dgm:presLayoutVars>
          <dgm:bulletEnabled val="1"/>
        </dgm:presLayoutVars>
      </dgm:prSet>
      <dgm:spPr/>
    </dgm:pt>
    <dgm:pt modelId="{1DA45832-9E6C-478F-B69F-88716E9879F2}" type="pres">
      <dgm:prSet presAssocID="{6C7DFEE8-F724-4E22-93B5-FBF837B04ED0}" presName="sibTrans" presStyleLbl="sibTrans1D1" presStyleIdx="14" presStyleCnt="18"/>
      <dgm:spPr/>
    </dgm:pt>
    <dgm:pt modelId="{B6684ADA-66FF-4E24-9590-189740AB877E}" type="pres">
      <dgm:prSet presAssocID="{6C7DFEE8-F724-4E22-93B5-FBF837B04ED0}" presName="connectorText" presStyleLbl="sibTrans1D1" presStyleIdx="14" presStyleCnt="18"/>
      <dgm:spPr/>
    </dgm:pt>
    <dgm:pt modelId="{087008B2-B316-4614-9CA2-1C8E6848ABDD}" type="pres">
      <dgm:prSet presAssocID="{51E9D4B7-A8BD-415E-A168-C42BBF29BAD6}" presName="node" presStyleLbl="node1" presStyleIdx="15" presStyleCnt="19">
        <dgm:presLayoutVars>
          <dgm:bulletEnabled val="1"/>
        </dgm:presLayoutVars>
      </dgm:prSet>
      <dgm:spPr/>
    </dgm:pt>
    <dgm:pt modelId="{6E457291-31E3-4BA4-B946-53FA05395BC8}" type="pres">
      <dgm:prSet presAssocID="{A6DEACB1-0A0B-42EB-B136-03D43314DBE2}" presName="sibTrans" presStyleLbl="sibTrans1D1" presStyleIdx="15" presStyleCnt="18"/>
      <dgm:spPr/>
    </dgm:pt>
    <dgm:pt modelId="{77C50D4F-EA32-47E5-9598-8A8E32166E97}" type="pres">
      <dgm:prSet presAssocID="{A6DEACB1-0A0B-42EB-B136-03D43314DBE2}" presName="connectorText" presStyleLbl="sibTrans1D1" presStyleIdx="15" presStyleCnt="18"/>
      <dgm:spPr/>
    </dgm:pt>
    <dgm:pt modelId="{D8A16A48-7282-47FB-8CB3-9FFD66CB43FE}" type="pres">
      <dgm:prSet presAssocID="{FD77C9D1-C2CA-4F86-A30C-95A63BF8C989}" presName="node" presStyleLbl="node1" presStyleIdx="16" presStyleCnt="19">
        <dgm:presLayoutVars>
          <dgm:bulletEnabled val="1"/>
        </dgm:presLayoutVars>
      </dgm:prSet>
      <dgm:spPr/>
    </dgm:pt>
    <dgm:pt modelId="{8B4953B5-7CBB-47C6-A55B-89E7D3BD4A24}" type="pres">
      <dgm:prSet presAssocID="{366F4B67-FC37-445B-8689-5AC03D1D8A56}" presName="sibTrans" presStyleLbl="sibTrans1D1" presStyleIdx="16" presStyleCnt="18"/>
      <dgm:spPr/>
    </dgm:pt>
    <dgm:pt modelId="{0CD1F15D-888E-4168-8EDE-6AE0C5D0E388}" type="pres">
      <dgm:prSet presAssocID="{366F4B67-FC37-445B-8689-5AC03D1D8A56}" presName="connectorText" presStyleLbl="sibTrans1D1" presStyleIdx="16" presStyleCnt="18"/>
      <dgm:spPr/>
    </dgm:pt>
    <dgm:pt modelId="{425ABB37-21DB-4E18-B31B-3CE0A5D689D0}" type="pres">
      <dgm:prSet presAssocID="{76F2A574-B7B1-46B5-8948-C60843691AF3}" presName="node" presStyleLbl="node1" presStyleIdx="17" presStyleCnt="19">
        <dgm:presLayoutVars>
          <dgm:bulletEnabled val="1"/>
        </dgm:presLayoutVars>
      </dgm:prSet>
      <dgm:spPr/>
    </dgm:pt>
    <dgm:pt modelId="{F93AD55B-DD81-451B-BB9E-EBAD587678D0}" type="pres">
      <dgm:prSet presAssocID="{421729DD-3507-43BE-B850-23079EC6A575}" presName="sibTrans" presStyleLbl="sibTrans1D1" presStyleIdx="17" presStyleCnt="18"/>
      <dgm:spPr/>
    </dgm:pt>
    <dgm:pt modelId="{BED23B85-309F-4ADC-89DC-F9F61DCE3389}" type="pres">
      <dgm:prSet presAssocID="{421729DD-3507-43BE-B850-23079EC6A575}" presName="connectorText" presStyleLbl="sibTrans1D1" presStyleIdx="17" presStyleCnt="18"/>
      <dgm:spPr/>
    </dgm:pt>
    <dgm:pt modelId="{EE301306-2B59-4848-9752-018FB143AF5A}" type="pres">
      <dgm:prSet presAssocID="{93FC4B34-345E-40F4-82C3-08FFA13BB78B}" presName="node" presStyleLbl="node1" presStyleIdx="18" presStyleCnt="19">
        <dgm:presLayoutVars>
          <dgm:bulletEnabled val="1"/>
        </dgm:presLayoutVars>
      </dgm:prSet>
      <dgm:spPr/>
    </dgm:pt>
  </dgm:ptLst>
  <dgm:cxnLst>
    <dgm:cxn modelId="{BD39BC05-E92D-4C9A-B8FD-77C21F3B6BDD}" type="presOf" srcId="{86E2E8C3-2E48-47D4-A129-D92B6C29D793}" destId="{98830562-3905-4CE9-AFBE-B5C5E56B2C76}" srcOrd="0" destOrd="0" presId="urn:microsoft.com/office/officeart/2016/7/layout/RepeatingBendingProcessNew"/>
    <dgm:cxn modelId="{79DAF405-E8C7-4283-9FFF-BDA46C4B7BF9}" type="presOf" srcId="{27E0A9F3-E7E2-476D-803B-DB3EF54417E7}" destId="{9145EDE7-6652-401C-870D-69F953819041}" srcOrd="1" destOrd="0" presId="urn:microsoft.com/office/officeart/2016/7/layout/RepeatingBendingProcessNew"/>
    <dgm:cxn modelId="{670E8E08-3ECF-431B-B5BB-B4004DABEA8F}" type="presOf" srcId="{63B432DD-C484-490A-BB43-133C38321E4D}" destId="{937535D0-A633-4887-8057-30202D8BC5B5}" srcOrd="1" destOrd="0" presId="urn:microsoft.com/office/officeart/2016/7/layout/RepeatingBendingProcessNew"/>
    <dgm:cxn modelId="{983D6E0A-4EC6-4621-A427-1CB98CF7B5D7}" type="presOf" srcId="{FD77C9D1-C2CA-4F86-A30C-95A63BF8C989}" destId="{D8A16A48-7282-47FB-8CB3-9FFD66CB43FE}" srcOrd="0" destOrd="0" presId="urn:microsoft.com/office/officeart/2016/7/layout/RepeatingBendingProcessNew"/>
    <dgm:cxn modelId="{707B9B10-B660-41BB-825D-A5FC4B560BF6}" srcId="{643E6B2C-C45A-4C48-A15A-86BE87DC39A8}" destId="{E5A160B2-B39E-4BFD-874B-41C3EBA7A702}" srcOrd="1" destOrd="0" parTransId="{D6112B3F-2C53-4174-B6B7-0BC3076EC638}" sibTransId="{AFCD4D1E-FF27-4ECE-BB3E-3DAF1D17A3A4}"/>
    <dgm:cxn modelId="{47F27414-3BEC-4022-8F92-6A0E35645643}" type="presOf" srcId="{51E9D4B7-A8BD-415E-A168-C42BBF29BAD6}" destId="{087008B2-B316-4614-9CA2-1C8E6848ABDD}" srcOrd="0" destOrd="0" presId="urn:microsoft.com/office/officeart/2016/7/layout/RepeatingBendingProcessNew"/>
    <dgm:cxn modelId="{144DBA1C-1ECB-4C69-A9B1-2D87631AB944}" srcId="{643E6B2C-C45A-4C48-A15A-86BE87DC39A8}" destId="{74B3BB3E-3F6B-404A-A2EB-1A83CB4BC37E}" srcOrd="11" destOrd="0" parTransId="{AD114ECE-AE47-4C8F-820A-91A34BB37177}" sibTransId="{7B1C3D06-600D-4A13-959D-36BE22042D77}"/>
    <dgm:cxn modelId="{9BA7941E-1FBB-4D20-8D24-A13589E8C4B9}" srcId="{643E6B2C-C45A-4C48-A15A-86BE87DC39A8}" destId="{416BBF5C-BD0C-4640-B169-368250B4DC06}" srcOrd="8" destOrd="0" parTransId="{0D99FCE9-2FAD-4070-A781-F42EAF7E5A06}" sibTransId="{0808CBD7-9EB2-4D4B-8CF9-5644FF552474}"/>
    <dgm:cxn modelId="{1B853620-3E09-4525-BC1A-5E2C56BC51BD}" type="presOf" srcId="{EF4D45F7-5D1C-49A2-94DC-E56EF8B5348E}" destId="{9FDB6D90-8815-41C1-8FD2-38EEA2171015}" srcOrd="0" destOrd="0" presId="urn:microsoft.com/office/officeart/2016/7/layout/RepeatingBendingProcessNew"/>
    <dgm:cxn modelId="{A37F5D20-9373-4E79-8947-52E28D216308}" type="presOf" srcId="{3888E1A4-E466-41A2-B7A9-D2F11D634197}" destId="{5C56B1BE-085F-4249-9F10-36A9CFCC3102}" srcOrd="1" destOrd="0" presId="urn:microsoft.com/office/officeart/2016/7/layout/RepeatingBendingProcessNew"/>
    <dgm:cxn modelId="{8B6BC627-1D5C-4849-ACE4-0856FF155525}" srcId="{643E6B2C-C45A-4C48-A15A-86BE87DC39A8}" destId="{48A3BE3D-70E1-44F1-BCE7-A84A1E6956D2}" srcOrd="10" destOrd="0" parTransId="{772BFBD6-D8D5-4E89-AAA8-1B5CA7073A29}" sibTransId="{65C9C367-5556-4C88-AF9A-75A0E30B0BDB}"/>
    <dgm:cxn modelId="{785D842C-037C-4CA8-82C3-C6C81137CD58}" srcId="{643E6B2C-C45A-4C48-A15A-86BE87DC39A8}" destId="{93FC4B34-345E-40F4-82C3-08FFA13BB78B}" srcOrd="18" destOrd="0" parTransId="{7A160B44-EC2C-4875-A66F-7EFB08A3A4FE}" sibTransId="{499ED677-31CE-4B16-987B-A6BD8138CC25}"/>
    <dgm:cxn modelId="{E39B822F-AAC7-4845-AF79-E4BBB37A3460}" type="presOf" srcId="{643E6B2C-C45A-4C48-A15A-86BE87DC39A8}" destId="{045DCC55-860D-4D58-ACE4-0DCC73DE8285}" srcOrd="0" destOrd="0" presId="urn:microsoft.com/office/officeart/2016/7/layout/RepeatingBendingProcessNew"/>
    <dgm:cxn modelId="{2E42B12F-50E8-45EA-9838-1C1D0E336D91}" type="presOf" srcId="{65C9C367-5556-4C88-AF9A-75A0E30B0BDB}" destId="{D72E7845-1DC7-42DB-885B-3777AC91A260}" srcOrd="0" destOrd="0" presId="urn:microsoft.com/office/officeart/2016/7/layout/RepeatingBendingProcessNew"/>
    <dgm:cxn modelId="{B6C8D12F-E6DE-42C3-A137-24B7FAAEF75D}" type="presOf" srcId="{A6DEACB1-0A0B-42EB-B136-03D43314DBE2}" destId="{6E457291-31E3-4BA4-B946-53FA05395BC8}" srcOrd="0" destOrd="0" presId="urn:microsoft.com/office/officeart/2016/7/layout/RepeatingBendingProcessNew"/>
    <dgm:cxn modelId="{336A6B31-6DF8-4A0D-9245-7BAA7A129AD3}" type="presOf" srcId="{FD4A43BC-9798-45E1-8C60-BA55459CACBC}" destId="{66A26704-0826-4B60-A66C-99AA7338FF12}" srcOrd="0" destOrd="0" presId="urn:microsoft.com/office/officeart/2016/7/layout/RepeatingBendingProcessNew"/>
    <dgm:cxn modelId="{F7515338-8C77-4ECD-9369-AAA07C1A7D8E}" type="presOf" srcId="{6C7DFEE8-F724-4E22-93B5-FBF837B04ED0}" destId="{1DA45832-9E6C-478F-B69F-88716E9879F2}" srcOrd="0" destOrd="0" presId="urn:microsoft.com/office/officeart/2016/7/layout/RepeatingBendingProcessNew"/>
    <dgm:cxn modelId="{08F48A38-4BAA-4DC5-9CA9-2D260775A891}" srcId="{643E6B2C-C45A-4C48-A15A-86BE87DC39A8}" destId="{51E9D4B7-A8BD-415E-A168-C42BBF29BAD6}" srcOrd="15" destOrd="0" parTransId="{7EB799A1-AF00-4529-BD57-A292132CD401}" sibTransId="{A6DEACB1-0A0B-42EB-B136-03D43314DBE2}"/>
    <dgm:cxn modelId="{9F34873C-A274-40EA-8F3F-36DA72264454}" srcId="{643E6B2C-C45A-4C48-A15A-86BE87DC39A8}" destId="{3CD07005-B280-4A1C-9EAE-B74D3FF08AE2}" srcOrd="2" destOrd="0" parTransId="{AE4DDD18-9665-477E-B764-0704D1A80C80}" sibTransId="{27E0A9F3-E7E2-476D-803B-DB3EF54417E7}"/>
    <dgm:cxn modelId="{61D6923F-234D-48AA-B7D8-40CA09EA8C9E}" type="presOf" srcId="{A3BE40CA-941F-4D2C-B67B-BA28D9728CE2}" destId="{492D521C-EBEF-4844-894E-3B77AC76346B}" srcOrd="0" destOrd="0" presId="urn:microsoft.com/office/officeart/2016/7/layout/RepeatingBendingProcessNew"/>
    <dgm:cxn modelId="{21E43640-F9D9-441B-A00B-6B6EAE8AAACD}" srcId="{643E6B2C-C45A-4C48-A15A-86BE87DC39A8}" destId="{565CFA48-CA88-458F-A582-910FFFE0D220}" srcOrd="14" destOrd="0" parTransId="{0D6BB5E9-2631-4064-919D-F2AF6E4932A5}" sibTransId="{6C7DFEE8-F724-4E22-93B5-FBF837B04ED0}"/>
    <dgm:cxn modelId="{8D4A425B-3443-4E68-9890-11008FFD64BB}" type="presOf" srcId="{EF4D45F7-5D1C-49A2-94DC-E56EF8B5348E}" destId="{76A57A54-97EE-4444-991F-27FCCDEE8FB4}" srcOrd="1" destOrd="0" presId="urn:microsoft.com/office/officeart/2016/7/layout/RepeatingBendingProcessNew"/>
    <dgm:cxn modelId="{6D40EA63-ED40-41FE-B773-5A4A90945B11}" type="presOf" srcId="{93FC4B34-345E-40F4-82C3-08FFA13BB78B}" destId="{EE301306-2B59-4848-9752-018FB143AF5A}" srcOrd="0" destOrd="0" presId="urn:microsoft.com/office/officeart/2016/7/layout/RepeatingBendingProcessNew"/>
    <dgm:cxn modelId="{EEE6D345-7B8B-41C9-85E1-1AE6D511B43E}" type="presOf" srcId="{421729DD-3507-43BE-B850-23079EC6A575}" destId="{BED23B85-309F-4ADC-89DC-F9F61DCE3389}" srcOrd="1" destOrd="0" presId="urn:microsoft.com/office/officeart/2016/7/layout/RepeatingBendingProcessNew"/>
    <dgm:cxn modelId="{E9B86046-EC25-4178-AA0C-FA4F80FA3BB9}" type="presOf" srcId="{BBC518A7-A0FD-441F-B947-B7ECB3183992}" destId="{D2E598CC-4430-4D82-A7C9-DB7B6D4044CE}" srcOrd="1" destOrd="0" presId="urn:microsoft.com/office/officeart/2016/7/layout/RepeatingBendingProcessNew"/>
    <dgm:cxn modelId="{4DC6CE66-59B0-4BB3-AE3E-DBE3B276301B}" srcId="{643E6B2C-C45A-4C48-A15A-86BE87DC39A8}" destId="{EBFD2CE4-361C-437E-9309-9347DFDBF967}" srcOrd="13" destOrd="0" parTransId="{25775EA9-9EE9-44F4-B6C3-2179ED2E7846}" sibTransId="{3888E1A4-E466-41A2-B7A9-D2F11D634197}"/>
    <dgm:cxn modelId="{0E17954B-462B-4E3B-8835-1854B3C086CF}" srcId="{643E6B2C-C45A-4C48-A15A-86BE87DC39A8}" destId="{A7D3A299-E160-44C7-B9A9-FBB6F5A22891}" srcOrd="6" destOrd="0" parTransId="{7AFF5746-99BE-4C95-8097-AE386DC057FB}" sibTransId="{0C5A9262-807D-4F6A-BB36-44352EB469E5}"/>
    <dgm:cxn modelId="{648B604C-5029-4F02-9A76-7E5C4951E019}" type="presOf" srcId="{DF1C63AD-30B5-45EB-8CE2-0585ADD5D4CC}" destId="{949FD4F7-18F1-4122-955E-7E338D9BC989}" srcOrd="0" destOrd="0" presId="urn:microsoft.com/office/officeart/2016/7/layout/RepeatingBendingProcessNew"/>
    <dgm:cxn modelId="{D2CA4A6C-79BA-4A77-A82F-86D5DDAD183A}" type="presOf" srcId="{74B3BB3E-3F6B-404A-A2EB-1A83CB4BC37E}" destId="{D3125CAB-2677-443A-8E26-CDF87F990FE0}" srcOrd="0" destOrd="0" presId="urn:microsoft.com/office/officeart/2016/7/layout/RepeatingBendingProcessNew"/>
    <dgm:cxn modelId="{A98D296D-2DA2-4EB9-9D29-5EE81CEF38A3}" type="presOf" srcId="{254189D8-A5CD-48A5-80C2-430C6DA2870A}" destId="{173DF4D1-FFE9-43CA-95E5-387D413EAAA3}" srcOrd="0" destOrd="0" presId="urn:microsoft.com/office/officeart/2016/7/layout/RepeatingBendingProcessNew"/>
    <dgm:cxn modelId="{603C724D-CEB1-448F-8137-4FF30A1911DC}" srcId="{643E6B2C-C45A-4C48-A15A-86BE87DC39A8}" destId="{8D3308C3-5315-4662-8099-73905331505F}" srcOrd="3" destOrd="0" parTransId="{EA487F0A-9A65-4137-A7CB-26451FD967DB}" sibTransId="{63B432DD-C484-490A-BB43-133C38321E4D}"/>
    <dgm:cxn modelId="{63C19574-9472-46AA-AE6A-D94356D15ECC}" type="presOf" srcId="{48A3BE3D-70E1-44F1-BCE7-A84A1E6956D2}" destId="{17DA6F51-A494-4729-8D0C-622CBD12603E}" srcOrd="0" destOrd="0" presId="urn:microsoft.com/office/officeart/2016/7/layout/RepeatingBendingProcessNew"/>
    <dgm:cxn modelId="{1E916B59-F9DD-4445-B80D-D07B4DB3D73E}" type="presOf" srcId="{76F2A574-B7B1-46B5-8948-C60843691AF3}" destId="{425ABB37-21DB-4E18-B31B-3CE0A5D689D0}" srcOrd="0" destOrd="0" presId="urn:microsoft.com/office/officeart/2016/7/layout/RepeatingBendingProcessNew"/>
    <dgm:cxn modelId="{BEF0A77C-7DC3-4EB3-B17B-56A24E440EC2}" type="presOf" srcId="{0808CBD7-9EB2-4D4B-8CF9-5644FF552474}" destId="{206C3C2E-9763-4110-982C-253325FB4D92}" srcOrd="0" destOrd="0" presId="urn:microsoft.com/office/officeart/2016/7/layout/RepeatingBendingProcessNew"/>
    <dgm:cxn modelId="{3495567F-73C5-40DC-B024-F86EE257FEDA}" srcId="{643E6B2C-C45A-4C48-A15A-86BE87DC39A8}" destId="{FCEEE60D-305D-4BE8-94C6-D1D4C9BA0452}" srcOrd="0" destOrd="0" parTransId="{034DA390-45E8-48ED-B6C4-0D32D8326ED2}" sibTransId="{FD4A43BC-9798-45E1-8C60-BA55459CACBC}"/>
    <dgm:cxn modelId="{9B12F786-E8DB-49F3-A8E5-47B9AAC62D5B}" type="presOf" srcId="{A7D3A299-E160-44C7-B9A9-FBB6F5A22891}" destId="{370CFD4B-29A8-4B37-9AD1-CB8F0BC52F97}" srcOrd="0" destOrd="0" presId="urn:microsoft.com/office/officeart/2016/7/layout/RepeatingBendingProcessNew"/>
    <dgm:cxn modelId="{53B69887-0F56-4404-A8A4-5ABD319AEECF}" type="presOf" srcId="{8D3308C3-5315-4662-8099-73905331505F}" destId="{4D0B17BA-4636-4711-90F0-B655AFFE8DEA}" srcOrd="0" destOrd="0" presId="urn:microsoft.com/office/officeart/2016/7/layout/RepeatingBendingProcessNew"/>
    <dgm:cxn modelId="{0147D387-C24F-4DE6-AB13-9941B4BB254A}" srcId="{643E6B2C-C45A-4C48-A15A-86BE87DC39A8}" destId="{54CF5632-F845-4740-9FC9-04A36A26F210}" srcOrd="4" destOrd="0" parTransId="{A7D90BE8-C523-4A25-B3B0-9988A59B3134}" sibTransId="{BBC518A7-A0FD-441F-B947-B7ECB3183992}"/>
    <dgm:cxn modelId="{F962F690-51B7-4C66-8159-60733A846C9C}" srcId="{643E6B2C-C45A-4C48-A15A-86BE87DC39A8}" destId="{4D6CDC1E-3E85-4654-8F88-21DC70466E5A}" srcOrd="12" destOrd="0" parTransId="{6787C4B2-2940-484B-B923-26BCEEDEE734}" sibTransId="{43CEE791-9855-472B-AEBB-6C2534761C3F}"/>
    <dgm:cxn modelId="{3EC9B991-0092-463D-A401-9F7DE6504DCB}" type="presOf" srcId="{0C5A9262-807D-4F6A-BB36-44352EB469E5}" destId="{32D76F4B-9D7B-43AB-AA16-2F746D97F567}" srcOrd="0" destOrd="0" presId="urn:microsoft.com/office/officeart/2016/7/layout/RepeatingBendingProcessNew"/>
    <dgm:cxn modelId="{75F5B693-BE33-4E1A-B2FE-590646ADD67B}" type="presOf" srcId="{BBC518A7-A0FD-441F-B947-B7ECB3183992}" destId="{2CCA3760-7513-444A-BCB3-D8B923F80BDC}" srcOrd="0" destOrd="0" presId="urn:microsoft.com/office/officeart/2016/7/layout/RepeatingBendingProcessNew"/>
    <dgm:cxn modelId="{FE58AE9C-A509-436F-9E26-F875E96E0009}" type="presOf" srcId="{EBFD2CE4-361C-437E-9309-9347DFDBF967}" destId="{6DB87F64-5F27-4913-AB5E-793EE44C009B}" srcOrd="0" destOrd="0" presId="urn:microsoft.com/office/officeart/2016/7/layout/RepeatingBendingProcessNew"/>
    <dgm:cxn modelId="{39667DA1-2743-42DA-97DB-615938888493}" type="presOf" srcId="{366F4B67-FC37-445B-8689-5AC03D1D8A56}" destId="{0CD1F15D-888E-4168-8EDE-6AE0C5D0E388}" srcOrd="1" destOrd="0" presId="urn:microsoft.com/office/officeart/2016/7/layout/RepeatingBendingProcessNew"/>
    <dgm:cxn modelId="{6F2834A9-D344-49B6-A339-D6B00F9A101A}" type="presOf" srcId="{416BBF5C-BD0C-4640-B169-368250B4DC06}" destId="{3870D074-016B-4C49-AAE9-27BDBC94E3A3}" srcOrd="0" destOrd="0" presId="urn:microsoft.com/office/officeart/2016/7/layout/RepeatingBendingProcessNew"/>
    <dgm:cxn modelId="{F33753AA-AEDD-49B9-9529-6586937BFF6F}" type="presOf" srcId="{86E2E8C3-2E48-47D4-A129-D92B6C29D793}" destId="{0A405A9C-99A8-4971-9C74-C5311188BF38}" srcOrd="1" destOrd="0" presId="urn:microsoft.com/office/officeart/2016/7/layout/RepeatingBendingProcessNew"/>
    <dgm:cxn modelId="{5BDD35AC-6879-4A4E-8904-31BC1F3CCADC}" type="presOf" srcId="{0808CBD7-9EB2-4D4B-8CF9-5644FF552474}" destId="{7CA61A13-CC9B-42C0-90F9-B9318D38077F}" srcOrd="1" destOrd="0" presId="urn:microsoft.com/office/officeart/2016/7/layout/RepeatingBendingProcessNew"/>
    <dgm:cxn modelId="{5D18A2B3-D7E2-4F74-8B01-B2CF17634E61}" type="presOf" srcId="{43CEE791-9855-472B-AEBB-6C2534761C3F}" destId="{9CC1E70D-9C00-4A9E-9802-43578104674F}" srcOrd="1" destOrd="0" presId="urn:microsoft.com/office/officeart/2016/7/layout/RepeatingBendingProcessNew"/>
    <dgm:cxn modelId="{B90037B5-F719-469E-88AD-83BE222A3EEC}" type="presOf" srcId="{A3BE40CA-941F-4D2C-B67B-BA28D9728CE2}" destId="{E7E18081-6A6F-45F5-914B-35B9281D6568}" srcOrd="1" destOrd="0" presId="urn:microsoft.com/office/officeart/2016/7/layout/RepeatingBendingProcessNew"/>
    <dgm:cxn modelId="{BF6A4BB6-0738-4C8A-8682-675E53D1D896}" type="presOf" srcId="{68140DD4-16B7-45DB-9B0C-34FB1CB5A0A2}" destId="{AC3F64B1-3064-47AC-98C7-614DDFD1ED76}" srcOrd="0" destOrd="0" presId="urn:microsoft.com/office/officeart/2016/7/layout/RepeatingBendingProcessNew"/>
    <dgm:cxn modelId="{836EC4BB-82F1-44F6-95D5-E184CC4D1DD7}" srcId="{643E6B2C-C45A-4C48-A15A-86BE87DC39A8}" destId="{76F2A574-B7B1-46B5-8948-C60843691AF3}" srcOrd="17" destOrd="0" parTransId="{E557FE72-F484-41AD-9763-2CD62EB98902}" sibTransId="{421729DD-3507-43BE-B850-23079EC6A575}"/>
    <dgm:cxn modelId="{11F342BD-1F80-4738-BF64-66D9CC0C6D5E}" type="presOf" srcId="{E5A160B2-B39E-4BFD-874B-41C3EBA7A702}" destId="{B70277CD-DADE-45FE-9175-F2AAC103F32A}" srcOrd="0" destOrd="0" presId="urn:microsoft.com/office/officeart/2016/7/layout/RepeatingBendingProcessNew"/>
    <dgm:cxn modelId="{600A47C0-EB95-4CD9-8794-A6A92195A4B6}" type="presOf" srcId="{4D6CDC1E-3E85-4654-8F88-21DC70466E5A}" destId="{2D1B1F68-3EBA-496D-A450-3F7E88C0B256}" srcOrd="0" destOrd="0" presId="urn:microsoft.com/office/officeart/2016/7/layout/RepeatingBendingProcessNew"/>
    <dgm:cxn modelId="{70E283C2-0140-49A0-A359-891077CCD27D}" type="presOf" srcId="{AFCD4D1E-FF27-4ECE-BB3E-3DAF1D17A3A4}" destId="{35EA98C1-E160-425F-95C7-59F34615F07A}" srcOrd="0" destOrd="0" presId="urn:microsoft.com/office/officeart/2016/7/layout/RepeatingBendingProcessNew"/>
    <dgm:cxn modelId="{11E130C4-FE14-46C3-86CA-D581A93934A5}" type="presOf" srcId="{565CFA48-CA88-458F-A582-910FFFE0D220}" destId="{7C7F5A6A-16CE-47CB-BF08-FC8E73EFA16B}" srcOrd="0" destOrd="0" presId="urn:microsoft.com/office/officeart/2016/7/layout/RepeatingBendingProcessNew"/>
    <dgm:cxn modelId="{273091C4-C939-4338-A5F1-CD9EA7A5F0D9}" type="presOf" srcId="{366F4B67-FC37-445B-8689-5AC03D1D8A56}" destId="{8B4953B5-7CBB-47C6-A55B-89E7D3BD4A24}" srcOrd="0" destOrd="0" presId="urn:microsoft.com/office/officeart/2016/7/layout/RepeatingBendingProcessNew"/>
    <dgm:cxn modelId="{0040F1C4-BFC2-48FC-9170-7E72078C591E}" type="presOf" srcId="{54CF5632-F845-4740-9FC9-04A36A26F210}" destId="{6F94AB93-09E0-4713-BACE-1B3CB9CD35A5}" srcOrd="0" destOrd="0" presId="urn:microsoft.com/office/officeart/2016/7/layout/RepeatingBendingProcessNew"/>
    <dgm:cxn modelId="{8966A7C5-4FF5-48D4-BB81-58AE506BBD5F}" type="presOf" srcId="{7B1C3D06-600D-4A13-959D-36BE22042D77}" destId="{50D0BAB9-4ED9-44A7-A447-D540DA38AB6E}" srcOrd="1" destOrd="0" presId="urn:microsoft.com/office/officeart/2016/7/layout/RepeatingBendingProcessNew"/>
    <dgm:cxn modelId="{F11456CC-91AE-45EC-A04E-1B2D0AC25500}" type="presOf" srcId="{AFCD4D1E-FF27-4ECE-BB3E-3DAF1D17A3A4}" destId="{21294B93-E2C0-4514-8A4A-34CA896EDB25}" srcOrd="1" destOrd="0" presId="urn:microsoft.com/office/officeart/2016/7/layout/RepeatingBendingProcessNew"/>
    <dgm:cxn modelId="{0AED43CE-529A-4512-B87F-CEFD334ED9F0}" type="presOf" srcId="{3CD07005-B280-4A1C-9EAE-B74D3FF08AE2}" destId="{F3BD815C-0429-4018-8B30-AE2816A4CDBB}" srcOrd="0" destOrd="0" presId="urn:microsoft.com/office/officeart/2016/7/layout/RepeatingBendingProcessNew"/>
    <dgm:cxn modelId="{517E98D0-E8A7-4744-93C4-BBFAD54AC9BB}" type="presOf" srcId="{6C7DFEE8-F724-4E22-93B5-FBF837B04ED0}" destId="{B6684ADA-66FF-4E24-9590-189740AB877E}" srcOrd="1" destOrd="0" presId="urn:microsoft.com/office/officeart/2016/7/layout/RepeatingBendingProcessNew"/>
    <dgm:cxn modelId="{FE2A97D2-F053-47E5-B71C-D3BD5139D220}" srcId="{643E6B2C-C45A-4C48-A15A-86BE87DC39A8}" destId="{DF1C63AD-30B5-45EB-8CE2-0585ADD5D4CC}" srcOrd="5" destOrd="0" parTransId="{A61387E2-A631-48CF-AE48-F3582198EE3F}" sibTransId="{EF4D45F7-5D1C-49A2-94DC-E56EF8B5348E}"/>
    <dgm:cxn modelId="{B9A4E6D3-A4B2-4E4B-9C9C-8F05E057B941}" type="presOf" srcId="{3888E1A4-E466-41A2-B7A9-D2F11D634197}" destId="{8EC8DC7B-22F0-4DF3-AE3A-DB370B5ED3AF}" srcOrd="0" destOrd="0" presId="urn:microsoft.com/office/officeart/2016/7/layout/RepeatingBendingProcessNew"/>
    <dgm:cxn modelId="{559D2DD8-4815-4E12-9FF1-DCA48EF8CC2E}" srcId="{643E6B2C-C45A-4C48-A15A-86BE87DC39A8}" destId="{254189D8-A5CD-48A5-80C2-430C6DA2870A}" srcOrd="7" destOrd="0" parTransId="{66703481-8103-4ABF-A706-0016081066D2}" sibTransId="{86E2E8C3-2E48-47D4-A129-D92B6C29D793}"/>
    <dgm:cxn modelId="{755679D9-7B0D-461E-8084-91F966FB61A3}" type="presOf" srcId="{7B1C3D06-600D-4A13-959D-36BE22042D77}" destId="{4547F0AF-4A0D-492B-93B4-8D9386087F00}" srcOrd="0" destOrd="0" presId="urn:microsoft.com/office/officeart/2016/7/layout/RepeatingBendingProcessNew"/>
    <dgm:cxn modelId="{24680EDD-8A1E-468F-8ECF-250542C7E8AC}" srcId="{643E6B2C-C45A-4C48-A15A-86BE87DC39A8}" destId="{FD77C9D1-C2CA-4F86-A30C-95A63BF8C989}" srcOrd="16" destOrd="0" parTransId="{5A834323-6B6C-498F-9554-93F2399E9182}" sibTransId="{366F4B67-FC37-445B-8689-5AC03D1D8A56}"/>
    <dgm:cxn modelId="{B3BA18DE-EA1A-4D54-946D-A4247D81D623}" type="presOf" srcId="{FCEEE60D-305D-4BE8-94C6-D1D4C9BA0452}" destId="{8993D33F-45CD-48B7-B83F-9BC63960FDD0}" srcOrd="0" destOrd="0" presId="urn:microsoft.com/office/officeart/2016/7/layout/RepeatingBendingProcessNew"/>
    <dgm:cxn modelId="{7EF171DE-CBEF-4974-AD59-B271A1599982}" type="presOf" srcId="{43CEE791-9855-472B-AEBB-6C2534761C3F}" destId="{63DECD10-3BC8-49E1-9925-0E00946B4DF6}" srcOrd="0" destOrd="0" presId="urn:microsoft.com/office/officeart/2016/7/layout/RepeatingBendingProcessNew"/>
    <dgm:cxn modelId="{DC2AEFE2-CDC2-42E4-A638-105268C569B4}" type="presOf" srcId="{63B432DD-C484-490A-BB43-133C38321E4D}" destId="{D9DE89E3-0CC1-4FBF-B58A-1F758782612C}" srcOrd="0" destOrd="0" presId="urn:microsoft.com/office/officeart/2016/7/layout/RepeatingBendingProcessNew"/>
    <dgm:cxn modelId="{461729E4-7537-43ED-9024-CCD596A1E94E}" type="presOf" srcId="{27E0A9F3-E7E2-476D-803B-DB3EF54417E7}" destId="{24B191D8-7D69-4F05-934C-9CCB5410315C}" srcOrd="0" destOrd="0" presId="urn:microsoft.com/office/officeart/2016/7/layout/RepeatingBendingProcessNew"/>
    <dgm:cxn modelId="{8250C2E5-7BAD-495B-BBD4-4B4B397C26D2}" type="presOf" srcId="{FD4A43BC-9798-45E1-8C60-BA55459CACBC}" destId="{1D9C0ABA-C29C-4FBE-919C-9988703DE9CB}" srcOrd="1" destOrd="0" presId="urn:microsoft.com/office/officeart/2016/7/layout/RepeatingBendingProcessNew"/>
    <dgm:cxn modelId="{FCFAEFE7-5346-4BB8-9F1B-BD8D4255F968}" type="presOf" srcId="{421729DD-3507-43BE-B850-23079EC6A575}" destId="{F93AD55B-DD81-451B-BB9E-EBAD587678D0}" srcOrd="0" destOrd="0" presId="urn:microsoft.com/office/officeart/2016/7/layout/RepeatingBendingProcessNew"/>
    <dgm:cxn modelId="{6E8119EA-0A78-4150-A86F-94700408A74F}" type="presOf" srcId="{65C9C367-5556-4C88-AF9A-75A0E30B0BDB}" destId="{766A5065-5A73-4A33-9926-338C0159E3ED}" srcOrd="1" destOrd="0" presId="urn:microsoft.com/office/officeart/2016/7/layout/RepeatingBendingProcessNew"/>
    <dgm:cxn modelId="{3CE355ED-7C18-4F0C-963A-4954F0869C8F}" type="presOf" srcId="{A6DEACB1-0A0B-42EB-B136-03D43314DBE2}" destId="{77C50D4F-EA32-47E5-9598-8A8E32166E97}" srcOrd="1" destOrd="0" presId="urn:microsoft.com/office/officeart/2016/7/layout/RepeatingBendingProcessNew"/>
    <dgm:cxn modelId="{69BF31F4-ADB3-4ACE-A7F7-C1FD0A687FAF}" type="presOf" srcId="{0C5A9262-807D-4F6A-BB36-44352EB469E5}" destId="{7001BB11-0C2E-4D1E-9223-BB6E02C16D00}" srcOrd="1" destOrd="0" presId="urn:microsoft.com/office/officeart/2016/7/layout/RepeatingBendingProcessNew"/>
    <dgm:cxn modelId="{AE73A0FC-3083-4354-A6FA-B50ECA81646E}" srcId="{643E6B2C-C45A-4C48-A15A-86BE87DC39A8}" destId="{68140DD4-16B7-45DB-9B0C-34FB1CB5A0A2}" srcOrd="9" destOrd="0" parTransId="{AF93B104-F3AC-4508-A8C8-B643C4ACD91A}" sibTransId="{A3BE40CA-941F-4D2C-B67B-BA28D9728CE2}"/>
    <dgm:cxn modelId="{497F89EE-5867-43E4-AF6C-C4D63B771254}" type="presParOf" srcId="{045DCC55-860D-4D58-ACE4-0DCC73DE8285}" destId="{8993D33F-45CD-48B7-B83F-9BC63960FDD0}" srcOrd="0" destOrd="0" presId="urn:microsoft.com/office/officeart/2016/7/layout/RepeatingBendingProcessNew"/>
    <dgm:cxn modelId="{50D94477-F370-4D76-B500-8F61E55C52AB}" type="presParOf" srcId="{045DCC55-860D-4D58-ACE4-0DCC73DE8285}" destId="{66A26704-0826-4B60-A66C-99AA7338FF12}" srcOrd="1" destOrd="0" presId="urn:microsoft.com/office/officeart/2016/7/layout/RepeatingBendingProcessNew"/>
    <dgm:cxn modelId="{4286A77B-C44F-4EC6-AC68-22186BB7A8D5}" type="presParOf" srcId="{66A26704-0826-4B60-A66C-99AA7338FF12}" destId="{1D9C0ABA-C29C-4FBE-919C-9988703DE9CB}" srcOrd="0" destOrd="0" presId="urn:microsoft.com/office/officeart/2016/7/layout/RepeatingBendingProcessNew"/>
    <dgm:cxn modelId="{5A838036-89E7-45D0-8675-8B597E8298F5}" type="presParOf" srcId="{045DCC55-860D-4D58-ACE4-0DCC73DE8285}" destId="{B70277CD-DADE-45FE-9175-F2AAC103F32A}" srcOrd="2" destOrd="0" presId="urn:microsoft.com/office/officeart/2016/7/layout/RepeatingBendingProcessNew"/>
    <dgm:cxn modelId="{EB35B3E7-A006-4D15-83E0-5044BBD8D8E0}" type="presParOf" srcId="{045DCC55-860D-4D58-ACE4-0DCC73DE8285}" destId="{35EA98C1-E160-425F-95C7-59F34615F07A}" srcOrd="3" destOrd="0" presId="urn:microsoft.com/office/officeart/2016/7/layout/RepeatingBendingProcessNew"/>
    <dgm:cxn modelId="{981D9DBC-E6F2-4C15-8200-546FC41A9C8A}" type="presParOf" srcId="{35EA98C1-E160-425F-95C7-59F34615F07A}" destId="{21294B93-E2C0-4514-8A4A-34CA896EDB25}" srcOrd="0" destOrd="0" presId="urn:microsoft.com/office/officeart/2016/7/layout/RepeatingBendingProcessNew"/>
    <dgm:cxn modelId="{0DD1696E-89E1-43AC-B564-8756A8B54683}" type="presParOf" srcId="{045DCC55-860D-4D58-ACE4-0DCC73DE8285}" destId="{F3BD815C-0429-4018-8B30-AE2816A4CDBB}" srcOrd="4" destOrd="0" presId="urn:microsoft.com/office/officeart/2016/7/layout/RepeatingBendingProcessNew"/>
    <dgm:cxn modelId="{9744DA55-F2BD-43F1-98CC-4F42C484F87A}" type="presParOf" srcId="{045DCC55-860D-4D58-ACE4-0DCC73DE8285}" destId="{24B191D8-7D69-4F05-934C-9CCB5410315C}" srcOrd="5" destOrd="0" presId="urn:microsoft.com/office/officeart/2016/7/layout/RepeatingBendingProcessNew"/>
    <dgm:cxn modelId="{64F0071A-7AB8-41F9-96AD-58F7A3A5F9A3}" type="presParOf" srcId="{24B191D8-7D69-4F05-934C-9CCB5410315C}" destId="{9145EDE7-6652-401C-870D-69F953819041}" srcOrd="0" destOrd="0" presId="urn:microsoft.com/office/officeart/2016/7/layout/RepeatingBendingProcessNew"/>
    <dgm:cxn modelId="{26E8FD9C-453B-4292-84B9-6E80BA751024}" type="presParOf" srcId="{045DCC55-860D-4D58-ACE4-0DCC73DE8285}" destId="{4D0B17BA-4636-4711-90F0-B655AFFE8DEA}" srcOrd="6" destOrd="0" presId="urn:microsoft.com/office/officeart/2016/7/layout/RepeatingBendingProcessNew"/>
    <dgm:cxn modelId="{87BB943C-15F7-404B-9BD0-8DFBB2A0018B}" type="presParOf" srcId="{045DCC55-860D-4D58-ACE4-0DCC73DE8285}" destId="{D9DE89E3-0CC1-4FBF-B58A-1F758782612C}" srcOrd="7" destOrd="0" presId="urn:microsoft.com/office/officeart/2016/7/layout/RepeatingBendingProcessNew"/>
    <dgm:cxn modelId="{423E77EB-EAC6-4BDF-96DA-8CCE33607205}" type="presParOf" srcId="{D9DE89E3-0CC1-4FBF-B58A-1F758782612C}" destId="{937535D0-A633-4887-8057-30202D8BC5B5}" srcOrd="0" destOrd="0" presId="urn:microsoft.com/office/officeart/2016/7/layout/RepeatingBendingProcessNew"/>
    <dgm:cxn modelId="{473BE77E-9566-4475-A761-453C7D38A9D4}" type="presParOf" srcId="{045DCC55-860D-4D58-ACE4-0DCC73DE8285}" destId="{6F94AB93-09E0-4713-BACE-1B3CB9CD35A5}" srcOrd="8" destOrd="0" presId="urn:microsoft.com/office/officeart/2016/7/layout/RepeatingBendingProcessNew"/>
    <dgm:cxn modelId="{DA7981BB-3709-47A0-9EA8-9EC925AF1A28}" type="presParOf" srcId="{045DCC55-860D-4D58-ACE4-0DCC73DE8285}" destId="{2CCA3760-7513-444A-BCB3-D8B923F80BDC}" srcOrd="9" destOrd="0" presId="urn:microsoft.com/office/officeart/2016/7/layout/RepeatingBendingProcessNew"/>
    <dgm:cxn modelId="{CAF14F84-EE63-49F1-B419-055CF028D6CD}" type="presParOf" srcId="{2CCA3760-7513-444A-BCB3-D8B923F80BDC}" destId="{D2E598CC-4430-4D82-A7C9-DB7B6D4044CE}" srcOrd="0" destOrd="0" presId="urn:microsoft.com/office/officeart/2016/7/layout/RepeatingBendingProcessNew"/>
    <dgm:cxn modelId="{5DB1C82C-BB37-4EEE-991E-0247101BEC88}" type="presParOf" srcId="{045DCC55-860D-4D58-ACE4-0DCC73DE8285}" destId="{949FD4F7-18F1-4122-955E-7E338D9BC989}" srcOrd="10" destOrd="0" presId="urn:microsoft.com/office/officeart/2016/7/layout/RepeatingBendingProcessNew"/>
    <dgm:cxn modelId="{2C9B9945-5C5F-4DFC-B460-BEC843EC9515}" type="presParOf" srcId="{045DCC55-860D-4D58-ACE4-0DCC73DE8285}" destId="{9FDB6D90-8815-41C1-8FD2-38EEA2171015}" srcOrd="11" destOrd="0" presId="urn:microsoft.com/office/officeart/2016/7/layout/RepeatingBendingProcessNew"/>
    <dgm:cxn modelId="{51BDC52D-4FF6-493E-A39F-A638CC3315D0}" type="presParOf" srcId="{9FDB6D90-8815-41C1-8FD2-38EEA2171015}" destId="{76A57A54-97EE-4444-991F-27FCCDEE8FB4}" srcOrd="0" destOrd="0" presId="urn:microsoft.com/office/officeart/2016/7/layout/RepeatingBendingProcessNew"/>
    <dgm:cxn modelId="{30F60AA3-E742-4CAA-87F0-A45D23042781}" type="presParOf" srcId="{045DCC55-860D-4D58-ACE4-0DCC73DE8285}" destId="{370CFD4B-29A8-4B37-9AD1-CB8F0BC52F97}" srcOrd="12" destOrd="0" presId="urn:microsoft.com/office/officeart/2016/7/layout/RepeatingBendingProcessNew"/>
    <dgm:cxn modelId="{9FFEB294-1248-4911-A2E0-ACE475DAEF00}" type="presParOf" srcId="{045DCC55-860D-4D58-ACE4-0DCC73DE8285}" destId="{32D76F4B-9D7B-43AB-AA16-2F746D97F567}" srcOrd="13" destOrd="0" presId="urn:microsoft.com/office/officeart/2016/7/layout/RepeatingBendingProcessNew"/>
    <dgm:cxn modelId="{2A337406-11A3-4F7F-AF77-ABE8BE987B19}" type="presParOf" srcId="{32D76F4B-9D7B-43AB-AA16-2F746D97F567}" destId="{7001BB11-0C2E-4D1E-9223-BB6E02C16D00}" srcOrd="0" destOrd="0" presId="urn:microsoft.com/office/officeart/2016/7/layout/RepeatingBendingProcessNew"/>
    <dgm:cxn modelId="{C0DB09EF-58B0-444D-9B9D-9CD14561D30A}" type="presParOf" srcId="{045DCC55-860D-4D58-ACE4-0DCC73DE8285}" destId="{173DF4D1-FFE9-43CA-95E5-387D413EAAA3}" srcOrd="14" destOrd="0" presId="urn:microsoft.com/office/officeart/2016/7/layout/RepeatingBendingProcessNew"/>
    <dgm:cxn modelId="{8E09C01C-99F3-4EF3-8D64-5B86FDB5037B}" type="presParOf" srcId="{045DCC55-860D-4D58-ACE4-0DCC73DE8285}" destId="{98830562-3905-4CE9-AFBE-B5C5E56B2C76}" srcOrd="15" destOrd="0" presId="urn:microsoft.com/office/officeart/2016/7/layout/RepeatingBendingProcessNew"/>
    <dgm:cxn modelId="{E9E167E0-0C4E-4339-812B-D327B4BB516F}" type="presParOf" srcId="{98830562-3905-4CE9-AFBE-B5C5E56B2C76}" destId="{0A405A9C-99A8-4971-9C74-C5311188BF38}" srcOrd="0" destOrd="0" presId="urn:microsoft.com/office/officeart/2016/7/layout/RepeatingBendingProcessNew"/>
    <dgm:cxn modelId="{D035A5D7-1A0D-4226-8CBA-834102EF296E}" type="presParOf" srcId="{045DCC55-860D-4D58-ACE4-0DCC73DE8285}" destId="{3870D074-016B-4C49-AAE9-27BDBC94E3A3}" srcOrd="16" destOrd="0" presId="urn:microsoft.com/office/officeart/2016/7/layout/RepeatingBendingProcessNew"/>
    <dgm:cxn modelId="{3FDA8F38-B88C-4C20-87D8-263ED1A939EB}" type="presParOf" srcId="{045DCC55-860D-4D58-ACE4-0DCC73DE8285}" destId="{206C3C2E-9763-4110-982C-253325FB4D92}" srcOrd="17" destOrd="0" presId="urn:microsoft.com/office/officeart/2016/7/layout/RepeatingBendingProcessNew"/>
    <dgm:cxn modelId="{64AEF709-7C62-4D38-AB59-4EE331B03917}" type="presParOf" srcId="{206C3C2E-9763-4110-982C-253325FB4D92}" destId="{7CA61A13-CC9B-42C0-90F9-B9318D38077F}" srcOrd="0" destOrd="0" presId="urn:microsoft.com/office/officeart/2016/7/layout/RepeatingBendingProcessNew"/>
    <dgm:cxn modelId="{F7961291-A81B-4453-A78D-6AFEFD846D3B}" type="presParOf" srcId="{045DCC55-860D-4D58-ACE4-0DCC73DE8285}" destId="{AC3F64B1-3064-47AC-98C7-614DDFD1ED76}" srcOrd="18" destOrd="0" presId="urn:microsoft.com/office/officeart/2016/7/layout/RepeatingBendingProcessNew"/>
    <dgm:cxn modelId="{BC09502D-8099-478D-A824-1D66D167F1D0}" type="presParOf" srcId="{045DCC55-860D-4D58-ACE4-0DCC73DE8285}" destId="{492D521C-EBEF-4844-894E-3B77AC76346B}" srcOrd="19" destOrd="0" presId="urn:microsoft.com/office/officeart/2016/7/layout/RepeatingBendingProcessNew"/>
    <dgm:cxn modelId="{C459B1D5-B534-4798-9B5E-B2399451BA25}" type="presParOf" srcId="{492D521C-EBEF-4844-894E-3B77AC76346B}" destId="{E7E18081-6A6F-45F5-914B-35B9281D6568}" srcOrd="0" destOrd="0" presId="urn:microsoft.com/office/officeart/2016/7/layout/RepeatingBendingProcessNew"/>
    <dgm:cxn modelId="{BD21C32E-48E0-4204-A39F-70E2531D5DFB}" type="presParOf" srcId="{045DCC55-860D-4D58-ACE4-0DCC73DE8285}" destId="{17DA6F51-A494-4729-8D0C-622CBD12603E}" srcOrd="20" destOrd="0" presId="urn:microsoft.com/office/officeart/2016/7/layout/RepeatingBendingProcessNew"/>
    <dgm:cxn modelId="{15E36961-128D-474A-8C28-1987E9A03ABF}" type="presParOf" srcId="{045DCC55-860D-4D58-ACE4-0DCC73DE8285}" destId="{D72E7845-1DC7-42DB-885B-3777AC91A260}" srcOrd="21" destOrd="0" presId="urn:microsoft.com/office/officeart/2016/7/layout/RepeatingBendingProcessNew"/>
    <dgm:cxn modelId="{76CCA9CE-A0AD-4FAD-82A2-D6DE0FE8C770}" type="presParOf" srcId="{D72E7845-1DC7-42DB-885B-3777AC91A260}" destId="{766A5065-5A73-4A33-9926-338C0159E3ED}" srcOrd="0" destOrd="0" presId="urn:microsoft.com/office/officeart/2016/7/layout/RepeatingBendingProcessNew"/>
    <dgm:cxn modelId="{936DA6CE-0F58-4363-BC33-03B2201F0C2D}" type="presParOf" srcId="{045DCC55-860D-4D58-ACE4-0DCC73DE8285}" destId="{D3125CAB-2677-443A-8E26-CDF87F990FE0}" srcOrd="22" destOrd="0" presId="urn:microsoft.com/office/officeart/2016/7/layout/RepeatingBendingProcessNew"/>
    <dgm:cxn modelId="{FAF6ED9B-9632-4A12-8431-64BE6D33AD38}" type="presParOf" srcId="{045DCC55-860D-4D58-ACE4-0DCC73DE8285}" destId="{4547F0AF-4A0D-492B-93B4-8D9386087F00}" srcOrd="23" destOrd="0" presId="urn:microsoft.com/office/officeart/2016/7/layout/RepeatingBendingProcessNew"/>
    <dgm:cxn modelId="{30FBF98C-DFEE-42EB-88D3-CC6BE7433ED3}" type="presParOf" srcId="{4547F0AF-4A0D-492B-93B4-8D9386087F00}" destId="{50D0BAB9-4ED9-44A7-A447-D540DA38AB6E}" srcOrd="0" destOrd="0" presId="urn:microsoft.com/office/officeart/2016/7/layout/RepeatingBendingProcessNew"/>
    <dgm:cxn modelId="{2BC2364D-397D-475B-A322-05308BDA9CBC}" type="presParOf" srcId="{045DCC55-860D-4D58-ACE4-0DCC73DE8285}" destId="{2D1B1F68-3EBA-496D-A450-3F7E88C0B256}" srcOrd="24" destOrd="0" presId="urn:microsoft.com/office/officeart/2016/7/layout/RepeatingBendingProcessNew"/>
    <dgm:cxn modelId="{3006BB9D-F8F3-4625-83C3-EF8D6B3D0CBE}" type="presParOf" srcId="{045DCC55-860D-4D58-ACE4-0DCC73DE8285}" destId="{63DECD10-3BC8-49E1-9925-0E00946B4DF6}" srcOrd="25" destOrd="0" presId="urn:microsoft.com/office/officeart/2016/7/layout/RepeatingBendingProcessNew"/>
    <dgm:cxn modelId="{0DC8B1C2-C684-4508-B496-3AE1D3F215BF}" type="presParOf" srcId="{63DECD10-3BC8-49E1-9925-0E00946B4DF6}" destId="{9CC1E70D-9C00-4A9E-9802-43578104674F}" srcOrd="0" destOrd="0" presId="urn:microsoft.com/office/officeart/2016/7/layout/RepeatingBendingProcessNew"/>
    <dgm:cxn modelId="{EBC0BE52-188E-485B-9A91-24DCE8EC6A59}" type="presParOf" srcId="{045DCC55-860D-4D58-ACE4-0DCC73DE8285}" destId="{6DB87F64-5F27-4913-AB5E-793EE44C009B}" srcOrd="26" destOrd="0" presId="urn:microsoft.com/office/officeart/2016/7/layout/RepeatingBendingProcessNew"/>
    <dgm:cxn modelId="{C76F6201-80FC-4CC2-9951-4239D11267EA}" type="presParOf" srcId="{045DCC55-860D-4D58-ACE4-0DCC73DE8285}" destId="{8EC8DC7B-22F0-4DF3-AE3A-DB370B5ED3AF}" srcOrd="27" destOrd="0" presId="urn:microsoft.com/office/officeart/2016/7/layout/RepeatingBendingProcessNew"/>
    <dgm:cxn modelId="{DA3F3BB7-7ED6-4429-B22F-7BC5E52948E0}" type="presParOf" srcId="{8EC8DC7B-22F0-4DF3-AE3A-DB370B5ED3AF}" destId="{5C56B1BE-085F-4249-9F10-36A9CFCC3102}" srcOrd="0" destOrd="0" presId="urn:microsoft.com/office/officeart/2016/7/layout/RepeatingBendingProcessNew"/>
    <dgm:cxn modelId="{B07EE37E-D58B-4F27-9C4B-B103C373C2DA}" type="presParOf" srcId="{045DCC55-860D-4D58-ACE4-0DCC73DE8285}" destId="{7C7F5A6A-16CE-47CB-BF08-FC8E73EFA16B}" srcOrd="28" destOrd="0" presId="urn:microsoft.com/office/officeart/2016/7/layout/RepeatingBendingProcessNew"/>
    <dgm:cxn modelId="{F8D21AAD-D40B-43E4-9FFE-8577C7DC469D}" type="presParOf" srcId="{045DCC55-860D-4D58-ACE4-0DCC73DE8285}" destId="{1DA45832-9E6C-478F-B69F-88716E9879F2}" srcOrd="29" destOrd="0" presId="urn:microsoft.com/office/officeart/2016/7/layout/RepeatingBendingProcessNew"/>
    <dgm:cxn modelId="{65C7451B-AD86-4EAD-857B-BF303CB77BB0}" type="presParOf" srcId="{1DA45832-9E6C-478F-B69F-88716E9879F2}" destId="{B6684ADA-66FF-4E24-9590-189740AB877E}" srcOrd="0" destOrd="0" presId="urn:microsoft.com/office/officeart/2016/7/layout/RepeatingBendingProcessNew"/>
    <dgm:cxn modelId="{868E6AC1-8F49-4613-A8E4-2EDC226A244B}" type="presParOf" srcId="{045DCC55-860D-4D58-ACE4-0DCC73DE8285}" destId="{087008B2-B316-4614-9CA2-1C8E6848ABDD}" srcOrd="30" destOrd="0" presId="urn:microsoft.com/office/officeart/2016/7/layout/RepeatingBendingProcessNew"/>
    <dgm:cxn modelId="{D41588A7-6EE3-4E6B-A4F3-051D764CB0AC}" type="presParOf" srcId="{045DCC55-860D-4D58-ACE4-0DCC73DE8285}" destId="{6E457291-31E3-4BA4-B946-53FA05395BC8}" srcOrd="31" destOrd="0" presId="urn:microsoft.com/office/officeart/2016/7/layout/RepeatingBendingProcessNew"/>
    <dgm:cxn modelId="{523549DA-41D5-4E7F-B668-2CB3C65C06F8}" type="presParOf" srcId="{6E457291-31E3-4BA4-B946-53FA05395BC8}" destId="{77C50D4F-EA32-47E5-9598-8A8E32166E97}" srcOrd="0" destOrd="0" presId="urn:microsoft.com/office/officeart/2016/7/layout/RepeatingBendingProcessNew"/>
    <dgm:cxn modelId="{A6A50768-3F00-44AA-841B-36315B5581FE}" type="presParOf" srcId="{045DCC55-860D-4D58-ACE4-0DCC73DE8285}" destId="{D8A16A48-7282-47FB-8CB3-9FFD66CB43FE}" srcOrd="32" destOrd="0" presId="urn:microsoft.com/office/officeart/2016/7/layout/RepeatingBendingProcessNew"/>
    <dgm:cxn modelId="{5F3D2549-0A08-40C0-8395-91352323FE6A}" type="presParOf" srcId="{045DCC55-860D-4D58-ACE4-0DCC73DE8285}" destId="{8B4953B5-7CBB-47C6-A55B-89E7D3BD4A24}" srcOrd="33" destOrd="0" presId="urn:microsoft.com/office/officeart/2016/7/layout/RepeatingBendingProcessNew"/>
    <dgm:cxn modelId="{7815E4ED-589B-45D4-ACE4-5C4EB0AB1A23}" type="presParOf" srcId="{8B4953B5-7CBB-47C6-A55B-89E7D3BD4A24}" destId="{0CD1F15D-888E-4168-8EDE-6AE0C5D0E388}" srcOrd="0" destOrd="0" presId="urn:microsoft.com/office/officeart/2016/7/layout/RepeatingBendingProcessNew"/>
    <dgm:cxn modelId="{E45F232B-34B9-4A5F-82F5-5B689E2EBB89}" type="presParOf" srcId="{045DCC55-860D-4D58-ACE4-0DCC73DE8285}" destId="{425ABB37-21DB-4E18-B31B-3CE0A5D689D0}" srcOrd="34" destOrd="0" presId="urn:microsoft.com/office/officeart/2016/7/layout/RepeatingBendingProcessNew"/>
    <dgm:cxn modelId="{56BFF833-7596-4EF6-B517-CB5B94F2F3D2}" type="presParOf" srcId="{045DCC55-860D-4D58-ACE4-0DCC73DE8285}" destId="{F93AD55B-DD81-451B-BB9E-EBAD587678D0}" srcOrd="35" destOrd="0" presId="urn:microsoft.com/office/officeart/2016/7/layout/RepeatingBendingProcessNew"/>
    <dgm:cxn modelId="{93396614-97BA-43AA-B869-551896D058E7}" type="presParOf" srcId="{F93AD55B-DD81-451B-BB9E-EBAD587678D0}" destId="{BED23B85-309F-4ADC-89DC-F9F61DCE3389}" srcOrd="0" destOrd="0" presId="urn:microsoft.com/office/officeart/2016/7/layout/RepeatingBendingProcessNew"/>
    <dgm:cxn modelId="{1BE3D870-D6D5-4CF2-B2B3-8C5843A9A7C0}" type="presParOf" srcId="{045DCC55-860D-4D58-ACE4-0DCC73DE8285}" destId="{EE301306-2B59-4848-9752-018FB143AF5A}" srcOrd="3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9B4769-5D7C-4FC8-83A5-666CC6F776F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723FF63-625B-4BA7-B99D-0E00ECCCB644}">
      <dgm:prSet/>
      <dgm:spPr/>
      <dgm:t>
        <a:bodyPr/>
        <a:lstStyle/>
        <a:p>
          <a:r>
            <a:rPr lang="en-GB" b="1"/>
            <a:t>Key Opportunities:</a:t>
          </a:r>
          <a:endParaRPr lang="en-US"/>
        </a:p>
      </dgm:t>
    </dgm:pt>
    <dgm:pt modelId="{6C30A9F9-2FFD-4DDB-B93E-42E05F2909F5}" type="parTrans" cxnId="{D8BD69A3-485C-4D1A-85CE-1BB56518F031}">
      <dgm:prSet/>
      <dgm:spPr/>
      <dgm:t>
        <a:bodyPr/>
        <a:lstStyle/>
        <a:p>
          <a:endParaRPr lang="en-US"/>
        </a:p>
      </dgm:t>
    </dgm:pt>
    <dgm:pt modelId="{A9D637AC-9798-41DF-A0AF-A0370B00D9F2}" type="sibTrans" cxnId="{D8BD69A3-485C-4D1A-85CE-1BB56518F031}">
      <dgm:prSet/>
      <dgm:spPr/>
      <dgm:t>
        <a:bodyPr/>
        <a:lstStyle/>
        <a:p>
          <a:endParaRPr lang="en-US"/>
        </a:p>
      </dgm:t>
    </dgm:pt>
    <dgm:pt modelId="{137DA969-ACDA-4E4B-B1D1-F8984ABC7B49}">
      <dgm:prSet/>
      <dgm:spPr/>
      <dgm:t>
        <a:bodyPr/>
        <a:lstStyle/>
        <a:p>
          <a:r>
            <a:rPr lang="en-GB"/>
            <a:t>Reach a global audience cost-effectively </a:t>
          </a:r>
          <a:endParaRPr lang="en-US"/>
        </a:p>
      </dgm:t>
    </dgm:pt>
    <dgm:pt modelId="{FB0A0B3A-2810-481F-9686-292F46CC7B93}" type="parTrans" cxnId="{D508BD0F-00C7-4D31-A04D-7F1B37A5373B}">
      <dgm:prSet/>
      <dgm:spPr/>
      <dgm:t>
        <a:bodyPr/>
        <a:lstStyle/>
        <a:p>
          <a:endParaRPr lang="en-US"/>
        </a:p>
      </dgm:t>
    </dgm:pt>
    <dgm:pt modelId="{9FF56553-60C9-43E3-A45F-11753E2D7205}" type="sibTrans" cxnId="{D508BD0F-00C7-4D31-A04D-7F1B37A5373B}">
      <dgm:prSet/>
      <dgm:spPr/>
      <dgm:t>
        <a:bodyPr/>
        <a:lstStyle/>
        <a:p>
          <a:endParaRPr lang="en-US"/>
        </a:p>
      </dgm:t>
    </dgm:pt>
    <dgm:pt modelId="{0F74704E-521C-4247-B593-75246D6D51F5}">
      <dgm:prSet/>
      <dgm:spPr/>
      <dgm:t>
        <a:bodyPr/>
        <a:lstStyle/>
        <a:p>
          <a:r>
            <a:rPr lang="en-GB"/>
            <a:t>Targeted and personalized marketing efforts </a:t>
          </a:r>
          <a:endParaRPr lang="en-US"/>
        </a:p>
      </dgm:t>
    </dgm:pt>
    <dgm:pt modelId="{7D31B4AF-DE21-4CA7-94FD-384105100BC9}" type="parTrans" cxnId="{5B4C72CF-479F-40FF-9F3D-E59504570C48}">
      <dgm:prSet/>
      <dgm:spPr/>
      <dgm:t>
        <a:bodyPr/>
        <a:lstStyle/>
        <a:p>
          <a:endParaRPr lang="en-US"/>
        </a:p>
      </dgm:t>
    </dgm:pt>
    <dgm:pt modelId="{22637D09-5DEB-40B8-BBF8-6F1A9F938BFF}" type="sibTrans" cxnId="{5B4C72CF-479F-40FF-9F3D-E59504570C48}">
      <dgm:prSet/>
      <dgm:spPr/>
      <dgm:t>
        <a:bodyPr/>
        <a:lstStyle/>
        <a:p>
          <a:endParaRPr lang="en-US"/>
        </a:p>
      </dgm:t>
    </dgm:pt>
    <dgm:pt modelId="{CDE2D642-0BFE-4CEE-AE55-B7EF4DAF505B}">
      <dgm:prSet/>
      <dgm:spPr/>
      <dgm:t>
        <a:bodyPr/>
        <a:lstStyle/>
        <a:p>
          <a:r>
            <a:rPr lang="en-GB"/>
            <a:t>Measurable and data-driven campaigns </a:t>
          </a:r>
          <a:endParaRPr lang="en-US"/>
        </a:p>
      </dgm:t>
    </dgm:pt>
    <dgm:pt modelId="{AEC37277-6EB6-4E44-8159-C4FF43488184}" type="parTrans" cxnId="{5357B388-BC19-4E52-B3EE-367F17AB90C0}">
      <dgm:prSet/>
      <dgm:spPr/>
      <dgm:t>
        <a:bodyPr/>
        <a:lstStyle/>
        <a:p>
          <a:endParaRPr lang="en-US"/>
        </a:p>
      </dgm:t>
    </dgm:pt>
    <dgm:pt modelId="{6217190A-BDB0-44F0-BF07-7A55E19B97CB}" type="sibTrans" cxnId="{5357B388-BC19-4E52-B3EE-367F17AB90C0}">
      <dgm:prSet/>
      <dgm:spPr/>
      <dgm:t>
        <a:bodyPr/>
        <a:lstStyle/>
        <a:p>
          <a:endParaRPr lang="en-US"/>
        </a:p>
      </dgm:t>
    </dgm:pt>
    <dgm:pt modelId="{F7B65E15-215B-4F6A-83BE-60EDDD0905BF}">
      <dgm:prSet/>
      <dgm:spPr/>
      <dgm:t>
        <a:bodyPr/>
        <a:lstStyle/>
        <a:p>
          <a:r>
            <a:rPr lang="en-GB"/>
            <a:t>Omnichannel customer experiences - Increased brand awareness and customer engagement </a:t>
          </a:r>
          <a:endParaRPr lang="en-US"/>
        </a:p>
      </dgm:t>
    </dgm:pt>
    <dgm:pt modelId="{91EB58A7-43D8-4951-84F4-EB1485F637A5}" type="parTrans" cxnId="{4D7E9EF2-063C-4AB5-86B8-E2CF80BD6B96}">
      <dgm:prSet/>
      <dgm:spPr/>
      <dgm:t>
        <a:bodyPr/>
        <a:lstStyle/>
        <a:p>
          <a:endParaRPr lang="en-US"/>
        </a:p>
      </dgm:t>
    </dgm:pt>
    <dgm:pt modelId="{85CE2392-9705-41BE-8725-019FED5C5853}" type="sibTrans" cxnId="{4D7E9EF2-063C-4AB5-86B8-E2CF80BD6B96}">
      <dgm:prSet/>
      <dgm:spPr/>
      <dgm:t>
        <a:bodyPr/>
        <a:lstStyle/>
        <a:p>
          <a:endParaRPr lang="en-US"/>
        </a:p>
      </dgm:t>
    </dgm:pt>
    <dgm:pt modelId="{0AB77506-1677-402F-A0A4-0D6E086263C1}">
      <dgm:prSet/>
      <dgm:spPr/>
      <dgm:t>
        <a:bodyPr/>
        <a:lstStyle/>
        <a:p>
          <a:r>
            <a:rPr lang="en-GB"/>
            <a:t>Direct sales and e-commerce opportunities </a:t>
          </a:r>
          <a:endParaRPr lang="en-US"/>
        </a:p>
      </dgm:t>
    </dgm:pt>
    <dgm:pt modelId="{C77890B1-8A0C-440F-8F2E-E3C795E1C65B}" type="parTrans" cxnId="{536940C3-B7B5-4233-9D48-B5D952BB81B2}">
      <dgm:prSet/>
      <dgm:spPr/>
      <dgm:t>
        <a:bodyPr/>
        <a:lstStyle/>
        <a:p>
          <a:endParaRPr lang="en-US"/>
        </a:p>
      </dgm:t>
    </dgm:pt>
    <dgm:pt modelId="{AD240EAD-BB60-4981-B61F-2879A8151E0D}" type="sibTrans" cxnId="{536940C3-B7B5-4233-9D48-B5D952BB81B2}">
      <dgm:prSet/>
      <dgm:spPr/>
      <dgm:t>
        <a:bodyPr/>
        <a:lstStyle/>
        <a:p>
          <a:endParaRPr lang="en-US"/>
        </a:p>
      </dgm:t>
    </dgm:pt>
    <dgm:pt modelId="{4668B67F-9648-4FC0-A874-AABA92F96466}">
      <dgm:prSet/>
      <dgm:spPr/>
      <dgm:t>
        <a:bodyPr/>
        <a:lstStyle/>
        <a:p>
          <a:r>
            <a:rPr lang="en-GB" b="1"/>
            <a:t>Opportunities for Odel's Digital Marketing Campaign: </a:t>
          </a:r>
          <a:endParaRPr lang="en-US"/>
        </a:p>
      </dgm:t>
    </dgm:pt>
    <dgm:pt modelId="{74A40F44-A79A-4E09-AB94-FF8554D1A5E8}" type="parTrans" cxnId="{C8940198-FE4D-41E2-ACEB-CC4A8031DAB8}">
      <dgm:prSet/>
      <dgm:spPr/>
      <dgm:t>
        <a:bodyPr/>
        <a:lstStyle/>
        <a:p>
          <a:endParaRPr lang="en-US"/>
        </a:p>
      </dgm:t>
    </dgm:pt>
    <dgm:pt modelId="{8DFC3262-C7E4-4D85-AEE4-F6694E9D92FB}" type="sibTrans" cxnId="{C8940198-FE4D-41E2-ACEB-CC4A8031DAB8}">
      <dgm:prSet/>
      <dgm:spPr/>
      <dgm:t>
        <a:bodyPr/>
        <a:lstStyle/>
        <a:p>
          <a:endParaRPr lang="en-US"/>
        </a:p>
      </dgm:t>
    </dgm:pt>
    <dgm:pt modelId="{105146E6-E08E-404D-9DA8-9D5AD985F8B8}">
      <dgm:prSet/>
      <dgm:spPr/>
      <dgm:t>
        <a:bodyPr/>
        <a:lstStyle/>
        <a:p>
          <a:r>
            <a:rPr lang="en-GB"/>
            <a:t>Establish a strong online presence and brand identity </a:t>
          </a:r>
          <a:endParaRPr lang="en-US"/>
        </a:p>
      </dgm:t>
    </dgm:pt>
    <dgm:pt modelId="{C560249C-E907-469F-8B99-B80D4CDD2678}" type="parTrans" cxnId="{0EA21D37-7C89-484C-8B65-7E247E81CD5B}">
      <dgm:prSet/>
      <dgm:spPr/>
      <dgm:t>
        <a:bodyPr/>
        <a:lstStyle/>
        <a:p>
          <a:endParaRPr lang="en-US"/>
        </a:p>
      </dgm:t>
    </dgm:pt>
    <dgm:pt modelId="{F45B6D14-E7D2-4810-AB8E-7D1EA83AF462}" type="sibTrans" cxnId="{0EA21D37-7C89-484C-8B65-7E247E81CD5B}">
      <dgm:prSet/>
      <dgm:spPr/>
      <dgm:t>
        <a:bodyPr/>
        <a:lstStyle/>
        <a:p>
          <a:endParaRPr lang="en-US"/>
        </a:p>
      </dgm:t>
    </dgm:pt>
    <dgm:pt modelId="{1BE74893-4A8E-4BB4-9B91-C70E02EB45AD}">
      <dgm:prSet/>
      <dgm:spPr/>
      <dgm:t>
        <a:bodyPr/>
        <a:lstStyle/>
        <a:p>
          <a:r>
            <a:rPr lang="en-GB"/>
            <a:t>Connect with customers across multiple digital channels </a:t>
          </a:r>
          <a:endParaRPr lang="en-US"/>
        </a:p>
      </dgm:t>
    </dgm:pt>
    <dgm:pt modelId="{BC215193-1AC8-4FE1-8807-DF8E5C9B1A31}" type="parTrans" cxnId="{1D83AAA2-D1F0-495F-B445-33F37FE3824F}">
      <dgm:prSet/>
      <dgm:spPr/>
      <dgm:t>
        <a:bodyPr/>
        <a:lstStyle/>
        <a:p>
          <a:endParaRPr lang="en-US"/>
        </a:p>
      </dgm:t>
    </dgm:pt>
    <dgm:pt modelId="{4ABB1F8D-5BD6-496E-A29C-70353A998560}" type="sibTrans" cxnId="{1D83AAA2-D1F0-495F-B445-33F37FE3824F}">
      <dgm:prSet/>
      <dgm:spPr/>
      <dgm:t>
        <a:bodyPr/>
        <a:lstStyle/>
        <a:p>
          <a:endParaRPr lang="en-US"/>
        </a:p>
      </dgm:t>
    </dgm:pt>
    <dgm:pt modelId="{EFDCF290-9199-441F-B4F6-43ECE8253DBD}">
      <dgm:prSet/>
      <dgm:spPr/>
      <dgm:t>
        <a:bodyPr/>
        <a:lstStyle/>
        <a:p>
          <a:r>
            <a:rPr lang="en-GB"/>
            <a:t>Leverage data and analytics for targeted marketing </a:t>
          </a:r>
          <a:endParaRPr lang="en-US"/>
        </a:p>
      </dgm:t>
    </dgm:pt>
    <dgm:pt modelId="{DD882C1C-E656-48FE-9D19-0DD83E649F75}" type="parTrans" cxnId="{CC872E7B-285E-45BD-A9F8-6744B58DB551}">
      <dgm:prSet/>
      <dgm:spPr/>
      <dgm:t>
        <a:bodyPr/>
        <a:lstStyle/>
        <a:p>
          <a:endParaRPr lang="en-US"/>
        </a:p>
      </dgm:t>
    </dgm:pt>
    <dgm:pt modelId="{A148FB3C-99BC-48ED-B698-5974935D37E0}" type="sibTrans" cxnId="{CC872E7B-285E-45BD-A9F8-6744B58DB551}">
      <dgm:prSet/>
      <dgm:spPr/>
      <dgm:t>
        <a:bodyPr/>
        <a:lstStyle/>
        <a:p>
          <a:endParaRPr lang="en-US"/>
        </a:p>
      </dgm:t>
    </dgm:pt>
    <dgm:pt modelId="{92F0191B-43D4-46B5-9D73-00E6D213160A}">
      <dgm:prSet/>
      <dgm:spPr/>
      <dgm:t>
        <a:bodyPr/>
        <a:lstStyle/>
        <a:p>
          <a:r>
            <a:rPr lang="en-GB"/>
            <a:t>Implement omnichannel strategies for seamless customer experiences </a:t>
          </a:r>
          <a:endParaRPr lang="en-US"/>
        </a:p>
      </dgm:t>
    </dgm:pt>
    <dgm:pt modelId="{448BF1AF-9F53-47B4-88DE-16C1A7813060}" type="parTrans" cxnId="{C50C076E-7DB3-417F-99FA-70C3074EA38C}">
      <dgm:prSet/>
      <dgm:spPr/>
      <dgm:t>
        <a:bodyPr/>
        <a:lstStyle/>
        <a:p>
          <a:endParaRPr lang="en-US"/>
        </a:p>
      </dgm:t>
    </dgm:pt>
    <dgm:pt modelId="{5247DD34-C806-457C-9DE4-8B7CF785980D}" type="sibTrans" cxnId="{C50C076E-7DB3-417F-99FA-70C3074EA38C}">
      <dgm:prSet/>
      <dgm:spPr/>
      <dgm:t>
        <a:bodyPr/>
        <a:lstStyle/>
        <a:p>
          <a:endParaRPr lang="en-US"/>
        </a:p>
      </dgm:t>
    </dgm:pt>
    <dgm:pt modelId="{5073A0F6-594E-473D-91D5-8F4B52F3DF44}">
      <dgm:prSet/>
      <dgm:spPr/>
      <dgm:t>
        <a:bodyPr/>
        <a:lstStyle/>
        <a:p>
          <a:r>
            <a:rPr lang="en-GB"/>
            <a:t>Drive online sales and revenue through e-commerce platforms </a:t>
          </a:r>
          <a:endParaRPr lang="en-US"/>
        </a:p>
      </dgm:t>
    </dgm:pt>
    <dgm:pt modelId="{BA8C9CE0-5B64-4B7D-9600-E05A4681A4D8}" type="parTrans" cxnId="{D691B45C-7525-4171-ABB5-DFEB1BB759BF}">
      <dgm:prSet/>
      <dgm:spPr/>
      <dgm:t>
        <a:bodyPr/>
        <a:lstStyle/>
        <a:p>
          <a:endParaRPr lang="en-US"/>
        </a:p>
      </dgm:t>
    </dgm:pt>
    <dgm:pt modelId="{3BE79B14-2B2A-4FED-AA18-529764F667C3}" type="sibTrans" cxnId="{D691B45C-7525-4171-ABB5-DFEB1BB759BF}">
      <dgm:prSet/>
      <dgm:spPr/>
      <dgm:t>
        <a:bodyPr/>
        <a:lstStyle/>
        <a:p>
          <a:endParaRPr lang="en-US"/>
        </a:p>
      </dgm:t>
    </dgm:pt>
    <dgm:pt modelId="{A4640418-31E6-4C96-82FC-D6B0944BA2EB}">
      <dgm:prSet/>
      <dgm:spPr/>
      <dgm:t>
        <a:bodyPr/>
        <a:lstStyle/>
        <a:p>
          <a:r>
            <a:rPr lang="en-GB"/>
            <a:t>Build customer loyalty and advocacy through engagement</a:t>
          </a:r>
          <a:endParaRPr lang="en-US"/>
        </a:p>
      </dgm:t>
    </dgm:pt>
    <dgm:pt modelId="{F055EE1E-355E-4B23-9B9A-077D897E42CF}" type="parTrans" cxnId="{CB2ABD0E-FFFE-4281-AC35-7AEE6986A3FE}">
      <dgm:prSet/>
      <dgm:spPr/>
      <dgm:t>
        <a:bodyPr/>
        <a:lstStyle/>
        <a:p>
          <a:endParaRPr lang="en-US"/>
        </a:p>
      </dgm:t>
    </dgm:pt>
    <dgm:pt modelId="{BB4201BE-7B81-47B9-9B7A-2B09BC4BF584}" type="sibTrans" cxnId="{CB2ABD0E-FFFE-4281-AC35-7AEE6986A3FE}">
      <dgm:prSet/>
      <dgm:spPr/>
      <dgm:t>
        <a:bodyPr/>
        <a:lstStyle/>
        <a:p>
          <a:endParaRPr lang="en-US"/>
        </a:p>
      </dgm:t>
    </dgm:pt>
    <dgm:pt modelId="{018DD0A3-20D3-4F59-A441-347BD72C5D82}" type="pres">
      <dgm:prSet presAssocID="{059B4769-5D7C-4FC8-83A5-666CC6F776F0}" presName="diagram" presStyleCnt="0">
        <dgm:presLayoutVars>
          <dgm:dir/>
          <dgm:resizeHandles val="exact"/>
        </dgm:presLayoutVars>
      </dgm:prSet>
      <dgm:spPr/>
    </dgm:pt>
    <dgm:pt modelId="{9B72C9A5-3503-458B-82A8-03B9A5F3015C}" type="pres">
      <dgm:prSet presAssocID="{E723FF63-625B-4BA7-B99D-0E00ECCCB644}" presName="node" presStyleLbl="node1" presStyleIdx="0" presStyleCnt="2">
        <dgm:presLayoutVars>
          <dgm:bulletEnabled val="1"/>
        </dgm:presLayoutVars>
      </dgm:prSet>
      <dgm:spPr/>
    </dgm:pt>
    <dgm:pt modelId="{F1ECBCD0-57E4-4716-A37C-ABBBAE4F24E7}" type="pres">
      <dgm:prSet presAssocID="{A9D637AC-9798-41DF-A0AF-A0370B00D9F2}" presName="sibTrans" presStyleCnt="0"/>
      <dgm:spPr/>
    </dgm:pt>
    <dgm:pt modelId="{637134D4-D71D-4C0C-A486-CE8A8BD2FD1F}" type="pres">
      <dgm:prSet presAssocID="{4668B67F-9648-4FC0-A874-AABA92F96466}" presName="node" presStyleLbl="node1" presStyleIdx="1" presStyleCnt="2">
        <dgm:presLayoutVars>
          <dgm:bulletEnabled val="1"/>
        </dgm:presLayoutVars>
      </dgm:prSet>
      <dgm:spPr/>
    </dgm:pt>
  </dgm:ptLst>
  <dgm:cxnLst>
    <dgm:cxn modelId="{0DFF5307-2F73-413C-99AD-6B2DE00069E0}" type="presOf" srcId="{4668B67F-9648-4FC0-A874-AABA92F96466}" destId="{637134D4-D71D-4C0C-A486-CE8A8BD2FD1F}" srcOrd="0" destOrd="0" presId="urn:microsoft.com/office/officeart/2005/8/layout/default"/>
    <dgm:cxn modelId="{68BBDD0A-B3E0-4262-98FA-C60A495D9215}" type="presOf" srcId="{0AB77506-1677-402F-A0A4-0D6E086263C1}" destId="{9B72C9A5-3503-458B-82A8-03B9A5F3015C}" srcOrd="0" destOrd="5" presId="urn:microsoft.com/office/officeart/2005/8/layout/default"/>
    <dgm:cxn modelId="{CB2ABD0E-FFFE-4281-AC35-7AEE6986A3FE}" srcId="{4668B67F-9648-4FC0-A874-AABA92F96466}" destId="{A4640418-31E6-4C96-82FC-D6B0944BA2EB}" srcOrd="5" destOrd="0" parTransId="{F055EE1E-355E-4B23-9B9A-077D897E42CF}" sibTransId="{BB4201BE-7B81-47B9-9B7A-2B09BC4BF584}"/>
    <dgm:cxn modelId="{D508BD0F-00C7-4D31-A04D-7F1B37A5373B}" srcId="{E723FF63-625B-4BA7-B99D-0E00ECCCB644}" destId="{137DA969-ACDA-4E4B-B1D1-F8984ABC7B49}" srcOrd="0" destOrd="0" parTransId="{FB0A0B3A-2810-481F-9686-292F46CC7B93}" sibTransId="{9FF56553-60C9-43E3-A45F-11753E2D7205}"/>
    <dgm:cxn modelId="{0EA21D37-7C89-484C-8B65-7E247E81CD5B}" srcId="{4668B67F-9648-4FC0-A874-AABA92F96466}" destId="{105146E6-E08E-404D-9DA8-9D5AD985F8B8}" srcOrd="0" destOrd="0" parTransId="{C560249C-E907-469F-8B99-B80D4CDD2678}" sibTransId="{F45B6D14-E7D2-4810-AB8E-7D1EA83AF462}"/>
    <dgm:cxn modelId="{4D00A85B-7EF5-47E8-9847-3902F95C416C}" type="presOf" srcId="{1BE74893-4A8E-4BB4-9B91-C70E02EB45AD}" destId="{637134D4-D71D-4C0C-A486-CE8A8BD2FD1F}" srcOrd="0" destOrd="2" presId="urn:microsoft.com/office/officeart/2005/8/layout/default"/>
    <dgm:cxn modelId="{D691B45C-7525-4171-ABB5-DFEB1BB759BF}" srcId="{4668B67F-9648-4FC0-A874-AABA92F96466}" destId="{5073A0F6-594E-473D-91D5-8F4B52F3DF44}" srcOrd="4" destOrd="0" parTransId="{BA8C9CE0-5B64-4B7D-9600-E05A4681A4D8}" sibTransId="{3BE79B14-2B2A-4FED-AA18-529764F667C3}"/>
    <dgm:cxn modelId="{1AC61F6C-D3F0-4FE5-8FCC-FAB0804161B2}" type="presOf" srcId="{A4640418-31E6-4C96-82FC-D6B0944BA2EB}" destId="{637134D4-D71D-4C0C-A486-CE8A8BD2FD1F}" srcOrd="0" destOrd="6" presId="urn:microsoft.com/office/officeart/2005/8/layout/default"/>
    <dgm:cxn modelId="{C50C076E-7DB3-417F-99FA-70C3074EA38C}" srcId="{4668B67F-9648-4FC0-A874-AABA92F96466}" destId="{92F0191B-43D4-46B5-9D73-00E6D213160A}" srcOrd="3" destOrd="0" parTransId="{448BF1AF-9F53-47B4-88DE-16C1A7813060}" sibTransId="{5247DD34-C806-457C-9DE4-8B7CF785980D}"/>
    <dgm:cxn modelId="{AB449F4E-3163-4368-B170-9F4F9921F1D2}" type="presOf" srcId="{EFDCF290-9199-441F-B4F6-43ECE8253DBD}" destId="{637134D4-D71D-4C0C-A486-CE8A8BD2FD1F}" srcOrd="0" destOrd="3" presId="urn:microsoft.com/office/officeart/2005/8/layout/default"/>
    <dgm:cxn modelId="{ED60B64E-BEE1-4A25-B9C2-00B6B60BBD1F}" type="presOf" srcId="{CDE2D642-0BFE-4CEE-AE55-B7EF4DAF505B}" destId="{9B72C9A5-3503-458B-82A8-03B9A5F3015C}" srcOrd="0" destOrd="3" presId="urn:microsoft.com/office/officeart/2005/8/layout/default"/>
    <dgm:cxn modelId="{CC872E7B-285E-45BD-A9F8-6744B58DB551}" srcId="{4668B67F-9648-4FC0-A874-AABA92F96466}" destId="{EFDCF290-9199-441F-B4F6-43ECE8253DBD}" srcOrd="2" destOrd="0" parTransId="{DD882C1C-E656-48FE-9D19-0DD83E649F75}" sibTransId="{A148FB3C-99BC-48ED-B698-5974935D37E0}"/>
    <dgm:cxn modelId="{A705D57D-C79F-46F6-8EFC-8537E0D8D859}" type="presOf" srcId="{137DA969-ACDA-4E4B-B1D1-F8984ABC7B49}" destId="{9B72C9A5-3503-458B-82A8-03B9A5F3015C}" srcOrd="0" destOrd="1" presId="urn:microsoft.com/office/officeart/2005/8/layout/default"/>
    <dgm:cxn modelId="{0F183F80-92AB-4766-A1B4-2D9059993DBE}" type="presOf" srcId="{92F0191B-43D4-46B5-9D73-00E6D213160A}" destId="{637134D4-D71D-4C0C-A486-CE8A8BD2FD1F}" srcOrd="0" destOrd="4" presId="urn:microsoft.com/office/officeart/2005/8/layout/default"/>
    <dgm:cxn modelId="{5357B388-BC19-4E52-B3EE-367F17AB90C0}" srcId="{E723FF63-625B-4BA7-B99D-0E00ECCCB644}" destId="{CDE2D642-0BFE-4CEE-AE55-B7EF4DAF505B}" srcOrd="2" destOrd="0" parTransId="{AEC37277-6EB6-4E44-8159-C4FF43488184}" sibTransId="{6217190A-BDB0-44F0-BF07-7A55E19B97CB}"/>
    <dgm:cxn modelId="{22EA2192-5D99-4C1B-9DE7-794C9EBD7107}" type="presOf" srcId="{5073A0F6-594E-473D-91D5-8F4B52F3DF44}" destId="{637134D4-D71D-4C0C-A486-CE8A8BD2FD1F}" srcOrd="0" destOrd="5" presId="urn:microsoft.com/office/officeart/2005/8/layout/default"/>
    <dgm:cxn modelId="{C8940198-FE4D-41E2-ACEB-CC4A8031DAB8}" srcId="{059B4769-5D7C-4FC8-83A5-666CC6F776F0}" destId="{4668B67F-9648-4FC0-A874-AABA92F96466}" srcOrd="1" destOrd="0" parTransId="{74A40F44-A79A-4E09-AB94-FF8554D1A5E8}" sibTransId="{8DFC3262-C7E4-4D85-AEE4-F6694E9D92FB}"/>
    <dgm:cxn modelId="{1D83AAA2-D1F0-495F-B445-33F37FE3824F}" srcId="{4668B67F-9648-4FC0-A874-AABA92F96466}" destId="{1BE74893-4A8E-4BB4-9B91-C70E02EB45AD}" srcOrd="1" destOrd="0" parTransId="{BC215193-1AC8-4FE1-8807-DF8E5C9B1A31}" sibTransId="{4ABB1F8D-5BD6-496E-A29C-70353A998560}"/>
    <dgm:cxn modelId="{D8BD69A3-485C-4D1A-85CE-1BB56518F031}" srcId="{059B4769-5D7C-4FC8-83A5-666CC6F776F0}" destId="{E723FF63-625B-4BA7-B99D-0E00ECCCB644}" srcOrd="0" destOrd="0" parTransId="{6C30A9F9-2FFD-4DDB-B93E-42E05F2909F5}" sibTransId="{A9D637AC-9798-41DF-A0AF-A0370B00D9F2}"/>
    <dgm:cxn modelId="{62CBDAA6-4315-4EF1-BBCF-30BD16B0E42D}" type="presOf" srcId="{0F74704E-521C-4247-B593-75246D6D51F5}" destId="{9B72C9A5-3503-458B-82A8-03B9A5F3015C}" srcOrd="0" destOrd="2" presId="urn:microsoft.com/office/officeart/2005/8/layout/default"/>
    <dgm:cxn modelId="{504C3EA7-F44F-4EF0-9C43-780935D186ED}" type="presOf" srcId="{E723FF63-625B-4BA7-B99D-0E00ECCCB644}" destId="{9B72C9A5-3503-458B-82A8-03B9A5F3015C}" srcOrd="0" destOrd="0" presId="urn:microsoft.com/office/officeart/2005/8/layout/default"/>
    <dgm:cxn modelId="{14E18FB2-E953-4BEA-B666-84D81C9223F3}" type="presOf" srcId="{F7B65E15-215B-4F6A-83BE-60EDDD0905BF}" destId="{9B72C9A5-3503-458B-82A8-03B9A5F3015C}" srcOrd="0" destOrd="4" presId="urn:microsoft.com/office/officeart/2005/8/layout/default"/>
    <dgm:cxn modelId="{536940C3-B7B5-4233-9D48-B5D952BB81B2}" srcId="{E723FF63-625B-4BA7-B99D-0E00ECCCB644}" destId="{0AB77506-1677-402F-A0A4-0D6E086263C1}" srcOrd="4" destOrd="0" parTransId="{C77890B1-8A0C-440F-8F2E-E3C795E1C65B}" sibTransId="{AD240EAD-BB60-4981-B61F-2879A8151E0D}"/>
    <dgm:cxn modelId="{5B4C72CF-479F-40FF-9F3D-E59504570C48}" srcId="{E723FF63-625B-4BA7-B99D-0E00ECCCB644}" destId="{0F74704E-521C-4247-B593-75246D6D51F5}" srcOrd="1" destOrd="0" parTransId="{7D31B4AF-DE21-4CA7-94FD-384105100BC9}" sibTransId="{22637D09-5DEB-40B8-BBF8-6F1A9F938BFF}"/>
    <dgm:cxn modelId="{3D533BE5-A862-44C7-B45C-406D2E50CFC5}" type="presOf" srcId="{059B4769-5D7C-4FC8-83A5-666CC6F776F0}" destId="{018DD0A3-20D3-4F59-A441-347BD72C5D82}" srcOrd="0" destOrd="0" presId="urn:microsoft.com/office/officeart/2005/8/layout/default"/>
    <dgm:cxn modelId="{4D7E9EF2-063C-4AB5-86B8-E2CF80BD6B96}" srcId="{E723FF63-625B-4BA7-B99D-0E00ECCCB644}" destId="{F7B65E15-215B-4F6A-83BE-60EDDD0905BF}" srcOrd="3" destOrd="0" parTransId="{91EB58A7-43D8-4951-84F4-EB1485F637A5}" sibTransId="{85CE2392-9705-41BE-8725-019FED5C5853}"/>
    <dgm:cxn modelId="{084218FF-2966-4AF7-925D-29988CFEA940}" type="presOf" srcId="{105146E6-E08E-404D-9DA8-9D5AD985F8B8}" destId="{637134D4-D71D-4C0C-A486-CE8A8BD2FD1F}" srcOrd="0" destOrd="1" presId="urn:microsoft.com/office/officeart/2005/8/layout/default"/>
    <dgm:cxn modelId="{C8D60503-A8CF-4542-8F24-339A1FDA99C3}" type="presParOf" srcId="{018DD0A3-20D3-4F59-A441-347BD72C5D82}" destId="{9B72C9A5-3503-458B-82A8-03B9A5F3015C}" srcOrd="0" destOrd="0" presId="urn:microsoft.com/office/officeart/2005/8/layout/default"/>
    <dgm:cxn modelId="{B5E4AD46-9A2C-4EC7-8E79-E892FA3D9022}" type="presParOf" srcId="{018DD0A3-20D3-4F59-A441-347BD72C5D82}" destId="{F1ECBCD0-57E4-4716-A37C-ABBBAE4F24E7}" srcOrd="1" destOrd="0" presId="urn:microsoft.com/office/officeart/2005/8/layout/default"/>
    <dgm:cxn modelId="{F7E2FC06-611D-4655-ABBA-5FB5C82C163F}" type="presParOf" srcId="{018DD0A3-20D3-4F59-A441-347BD72C5D82}" destId="{637134D4-D71D-4C0C-A486-CE8A8BD2FD1F}"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CB7C8C-41D2-4A42-909A-3085A847B52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E13C818-3951-4961-B0D6-5D09756CA6A4}">
      <dgm:prSet/>
      <dgm:spPr/>
      <dgm:t>
        <a:bodyPr/>
        <a:lstStyle/>
        <a:p>
          <a:r>
            <a:rPr lang="en-US"/>
            <a:t>- Social Media Marketing (Facebook, Instagram, Twitter, LinkedIn)</a:t>
          </a:r>
        </a:p>
      </dgm:t>
    </dgm:pt>
    <dgm:pt modelId="{B573B6B1-79E5-4659-B9AC-2214DDAC1681}" type="parTrans" cxnId="{5705E1B6-4837-42BC-985D-21ACE7FEF7B3}">
      <dgm:prSet/>
      <dgm:spPr/>
      <dgm:t>
        <a:bodyPr/>
        <a:lstStyle/>
        <a:p>
          <a:endParaRPr lang="en-US"/>
        </a:p>
      </dgm:t>
    </dgm:pt>
    <dgm:pt modelId="{69D64037-74DD-4222-B384-22BEADDCF98F}" type="sibTrans" cxnId="{5705E1B6-4837-42BC-985D-21ACE7FEF7B3}">
      <dgm:prSet/>
      <dgm:spPr/>
      <dgm:t>
        <a:bodyPr/>
        <a:lstStyle/>
        <a:p>
          <a:endParaRPr lang="en-US"/>
        </a:p>
      </dgm:t>
    </dgm:pt>
    <dgm:pt modelId="{0F8AA697-7E24-4E26-9A9D-CA1F763B9414}">
      <dgm:prSet/>
      <dgm:spPr/>
      <dgm:t>
        <a:bodyPr/>
        <a:lstStyle/>
        <a:p>
          <a:r>
            <a:rPr lang="en-US"/>
            <a:t>- Organic posts, paid ads, influencer marketing</a:t>
          </a:r>
        </a:p>
      </dgm:t>
    </dgm:pt>
    <dgm:pt modelId="{BBDDEA2D-50BC-43FA-9776-629CF0C5FF75}" type="parTrans" cxnId="{D951E3D0-5DC4-42DC-9953-1384CCC263B3}">
      <dgm:prSet/>
      <dgm:spPr/>
      <dgm:t>
        <a:bodyPr/>
        <a:lstStyle/>
        <a:p>
          <a:endParaRPr lang="en-US"/>
        </a:p>
      </dgm:t>
    </dgm:pt>
    <dgm:pt modelId="{04BA37C4-272D-4818-A8A3-9CB082015C91}" type="sibTrans" cxnId="{D951E3D0-5DC4-42DC-9953-1384CCC263B3}">
      <dgm:prSet/>
      <dgm:spPr/>
      <dgm:t>
        <a:bodyPr/>
        <a:lstStyle/>
        <a:p>
          <a:endParaRPr lang="en-US"/>
        </a:p>
      </dgm:t>
    </dgm:pt>
    <dgm:pt modelId="{C61A7E19-FCC4-452C-B459-D159A3553D6A}">
      <dgm:prSet/>
      <dgm:spPr/>
      <dgm:t>
        <a:bodyPr/>
        <a:lstStyle/>
        <a:p>
          <a:r>
            <a:rPr lang="en-US"/>
            <a:t>- Email Marketing</a:t>
          </a:r>
        </a:p>
      </dgm:t>
    </dgm:pt>
    <dgm:pt modelId="{79BBEE37-297C-41B9-9EF7-B638E0D8FFB1}" type="parTrans" cxnId="{44DA4CBA-E817-4E3F-B532-69C94FB589FA}">
      <dgm:prSet/>
      <dgm:spPr/>
      <dgm:t>
        <a:bodyPr/>
        <a:lstStyle/>
        <a:p>
          <a:endParaRPr lang="en-US"/>
        </a:p>
      </dgm:t>
    </dgm:pt>
    <dgm:pt modelId="{ED4689C8-66AE-4F26-A253-3D5E19FF4436}" type="sibTrans" cxnId="{44DA4CBA-E817-4E3F-B532-69C94FB589FA}">
      <dgm:prSet/>
      <dgm:spPr/>
      <dgm:t>
        <a:bodyPr/>
        <a:lstStyle/>
        <a:p>
          <a:endParaRPr lang="en-US"/>
        </a:p>
      </dgm:t>
    </dgm:pt>
    <dgm:pt modelId="{3588CA94-FCD2-467F-ACD2-1EF505F41AAB}">
      <dgm:prSet/>
      <dgm:spPr/>
      <dgm:t>
        <a:bodyPr/>
        <a:lstStyle/>
        <a:p>
          <a:r>
            <a:rPr lang="en-US"/>
            <a:t>- Email newsletters, promotional campaigns, automated sequences</a:t>
          </a:r>
        </a:p>
      </dgm:t>
    </dgm:pt>
    <dgm:pt modelId="{4B4DD519-8297-43DC-8A24-7981E6EAAFE5}" type="parTrans" cxnId="{03EA2774-BBFB-4AE2-9EF6-527ACB866254}">
      <dgm:prSet/>
      <dgm:spPr/>
      <dgm:t>
        <a:bodyPr/>
        <a:lstStyle/>
        <a:p>
          <a:endParaRPr lang="en-US"/>
        </a:p>
      </dgm:t>
    </dgm:pt>
    <dgm:pt modelId="{483235B2-7E6A-49FB-9D80-ADE766406492}" type="sibTrans" cxnId="{03EA2774-BBFB-4AE2-9EF6-527ACB866254}">
      <dgm:prSet/>
      <dgm:spPr/>
      <dgm:t>
        <a:bodyPr/>
        <a:lstStyle/>
        <a:p>
          <a:endParaRPr lang="en-US"/>
        </a:p>
      </dgm:t>
    </dgm:pt>
    <dgm:pt modelId="{FD2BE48C-C63E-4AE4-BC05-60FDB6CB1AAC}">
      <dgm:prSet/>
      <dgm:spPr/>
      <dgm:t>
        <a:bodyPr/>
        <a:lstStyle/>
        <a:p>
          <a:r>
            <a:rPr lang="en-US"/>
            <a:t>- Content Marketing</a:t>
          </a:r>
        </a:p>
      </dgm:t>
    </dgm:pt>
    <dgm:pt modelId="{D39F3451-9CFB-4FD1-8F5A-C4A2BC354DC0}" type="parTrans" cxnId="{E9B459CB-6605-47A1-A6C1-857851095534}">
      <dgm:prSet/>
      <dgm:spPr/>
      <dgm:t>
        <a:bodyPr/>
        <a:lstStyle/>
        <a:p>
          <a:endParaRPr lang="en-US"/>
        </a:p>
      </dgm:t>
    </dgm:pt>
    <dgm:pt modelId="{F8B0C5D0-900D-4604-82B3-044E89B2424F}" type="sibTrans" cxnId="{E9B459CB-6605-47A1-A6C1-857851095534}">
      <dgm:prSet/>
      <dgm:spPr/>
      <dgm:t>
        <a:bodyPr/>
        <a:lstStyle/>
        <a:p>
          <a:endParaRPr lang="en-US"/>
        </a:p>
      </dgm:t>
    </dgm:pt>
    <dgm:pt modelId="{B58FB308-1346-4E56-9B3E-4841F32CCBC4}">
      <dgm:prSet/>
      <dgm:spPr/>
      <dgm:t>
        <a:bodyPr/>
        <a:lstStyle/>
        <a:p>
          <a:r>
            <a:rPr lang="en-US"/>
            <a:t>- Blogging, whitepapers, infographics, videos</a:t>
          </a:r>
        </a:p>
      </dgm:t>
    </dgm:pt>
    <dgm:pt modelId="{7DB9511B-4BF2-4C53-A9A2-93CFC4FC7A39}" type="parTrans" cxnId="{6AEA9A22-C75C-4307-AEDB-B6CFB116F1D1}">
      <dgm:prSet/>
      <dgm:spPr/>
      <dgm:t>
        <a:bodyPr/>
        <a:lstStyle/>
        <a:p>
          <a:endParaRPr lang="en-US"/>
        </a:p>
      </dgm:t>
    </dgm:pt>
    <dgm:pt modelId="{F8D59FDC-603E-46CD-9F9F-424E5230457F}" type="sibTrans" cxnId="{6AEA9A22-C75C-4307-AEDB-B6CFB116F1D1}">
      <dgm:prSet/>
      <dgm:spPr/>
      <dgm:t>
        <a:bodyPr/>
        <a:lstStyle/>
        <a:p>
          <a:endParaRPr lang="en-US"/>
        </a:p>
      </dgm:t>
    </dgm:pt>
    <dgm:pt modelId="{9CC224C5-CC6B-4621-AD37-4B9B1F4A94EB}">
      <dgm:prSet/>
      <dgm:spPr/>
      <dgm:t>
        <a:bodyPr/>
        <a:lstStyle/>
        <a:p>
          <a:r>
            <a:rPr lang="en-US"/>
            <a:t>- Search Engine Optimization (SEO)</a:t>
          </a:r>
        </a:p>
      </dgm:t>
    </dgm:pt>
    <dgm:pt modelId="{6BFAF7DA-6539-45E9-8AFE-2F0CD82C19B4}" type="parTrans" cxnId="{346DA73B-AFDB-49AB-90B9-50A877F8B623}">
      <dgm:prSet/>
      <dgm:spPr/>
      <dgm:t>
        <a:bodyPr/>
        <a:lstStyle/>
        <a:p>
          <a:endParaRPr lang="en-US"/>
        </a:p>
      </dgm:t>
    </dgm:pt>
    <dgm:pt modelId="{4ACDA3A0-6A62-4C0B-B209-FBBCD3FC74B3}" type="sibTrans" cxnId="{346DA73B-AFDB-49AB-90B9-50A877F8B623}">
      <dgm:prSet/>
      <dgm:spPr/>
      <dgm:t>
        <a:bodyPr/>
        <a:lstStyle/>
        <a:p>
          <a:endParaRPr lang="en-US"/>
        </a:p>
      </dgm:t>
    </dgm:pt>
    <dgm:pt modelId="{BB4821FF-C89D-42C7-AAE8-68A1F011001F}">
      <dgm:prSet/>
      <dgm:spPr/>
      <dgm:t>
        <a:bodyPr/>
        <a:lstStyle/>
        <a:p>
          <a:r>
            <a:rPr lang="en-US"/>
            <a:t>- Keyword research, on-page optimization, link building</a:t>
          </a:r>
        </a:p>
      </dgm:t>
    </dgm:pt>
    <dgm:pt modelId="{2E387CAE-F62D-46EB-9686-B812B585B0D6}" type="parTrans" cxnId="{256189C3-B116-4D26-BD2B-A33AC521CB43}">
      <dgm:prSet/>
      <dgm:spPr/>
      <dgm:t>
        <a:bodyPr/>
        <a:lstStyle/>
        <a:p>
          <a:endParaRPr lang="en-US"/>
        </a:p>
      </dgm:t>
    </dgm:pt>
    <dgm:pt modelId="{F7534187-EF4F-4D0C-941E-34C0FAD81265}" type="sibTrans" cxnId="{256189C3-B116-4D26-BD2B-A33AC521CB43}">
      <dgm:prSet/>
      <dgm:spPr/>
      <dgm:t>
        <a:bodyPr/>
        <a:lstStyle/>
        <a:p>
          <a:endParaRPr lang="en-US"/>
        </a:p>
      </dgm:t>
    </dgm:pt>
    <dgm:pt modelId="{BF10945A-48EA-4B92-A25B-145675598294}">
      <dgm:prSet/>
      <dgm:spPr/>
      <dgm:t>
        <a:bodyPr/>
        <a:lstStyle/>
        <a:p>
          <a:r>
            <a:rPr lang="en-US"/>
            <a:t>- Pay-Per-Click (PPC) Advertising</a:t>
          </a:r>
        </a:p>
      </dgm:t>
    </dgm:pt>
    <dgm:pt modelId="{62F97687-A0A4-4814-854D-4958DCC4063B}" type="parTrans" cxnId="{BF30C2F0-3AA9-4EE6-B8A7-755AB3FD6CBD}">
      <dgm:prSet/>
      <dgm:spPr/>
      <dgm:t>
        <a:bodyPr/>
        <a:lstStyle/>
        <a:p>
          <a:endParaRPr lang="en-US"/>
        </a:p>
      </dgm:t>
    </dgm:pt>
    <dgm:pt modelId="{EC5DB866-DEF5-420E-90A9-A6945D907411}" type="sibTrans" cxnId="{BF30C2F0-3AA9-4EE6-B8A7-755AB3FD6CBD}">
      <dgm:prSet/>
      <dgm:spPr/>
      <dgm:t>
        <a:bodyPr/>
        <a:lstStyle/>
        <a:p>
          <a:endParaRPr lang="en-US"/>
        </a:p>
      </dgm:t>
    </dgm:pt>
    <dgm:pt modelId="{E49625DA-3CF5-4080-AB2F-3D4DDE4FCE88}">
      <dgm:prSet/>
      <dgm:spPr/>
      <dgm:t>
        <a:bodyPr/>
        <a:lstStyle/>
        <a:p>
          <a:r>
            <a:rPr lang="en-US"/>
            <a:t>- Google Ads, Bing Ads, social media ads</a:t>
          </a:r>
        </a:p>
      </dgm:t>
    </dgm:pt>
    <dgm:pt modelId="{093B0B4F-4417-4C7C-B062-BD668EE12786}" type="parTrans" cxnId="{CEC2EF2D-3CAC-4C4C-BA36-BA6C95B910F5}">
      <dgm:prSet/>
      <dgm:spPr/>
      <dgm:t>
        <a:bodyPr/>
        <a:lstStyle/>
        <a:p>
          <a:endParaRPr lang="en-US"/>
        </a:p>
      </dgm:t>
    </dgm:pt>
    <dgm:pt modelId="{26A61ECD-DA1F-4218-A6B0-3B8D3F92EA95}" type="sibTrans" cxnId="{CEC2EF2D-3CAC-4C4C-BA36-BA6C95B910F5}">
      <dgm:prSet/>
      <dgm:spPr/>
      <dgm:t>
        <a:bodyPr/>
        <a:lstStyle/>
        <a:p>
          <a:endParaRPr lang="en-US"/>
        </a:p>
      </dgm:t>
    </dgm:pt>
    <dgm:pt modelId="{111FC986-9199-48BA-B9CB-6E6E97799C21}">
      <dgm:prSet/>
      <dgm:spPr/>
      <dgm:t>
        <a:bodyPr/>
        <a:lstStyle/>
        <a:p>
          <a:r>
            <a:rPr lang="en-US"/>
            <a:t>- Analytics and Tracking</a:t>
          </a:r>
        </a:p>
      </dgm:t>
    </dgm:pt>
    <dgm:pt modelId="{2F60196E-0CFF-4843-A5A0-9E58EFD2290A}" type="parTrans" cxnId="{4F44FD85-9B1B-4559-9010-8ED6621C7B84}">
      <dgm:prSet/>
      <dgm:spPr/>
      <dgm:t>
        <a:bodyPr/>
        <a:lstStyle/>
        <a:p>
          <a:endParaRPr lang="en-US"/>
        </a:p>
      </dgm:t>
    </dgm:pt>
    <dgm:pt modelId="{12B3AEF7-33A5-4142-8605-F5E3D82F1346}" type="sibTrans" cxnId="{4F44FD85-9B1B-4559-9010-8ED6621C7B84}">
      <dgm:prSet/>
      <dgm:spPr/>
      <dgm:t>
        <a:bodyPr/>
        <a:lstStyle/>
        <a:p>
          <a:endParaRPr lang="en-US"/>
        </a:p>
      </dgm:t>
    </dgm:pt>
    <dgm:pt modelId="{2C5E49AE-AB36-4F32-B2BF-DAFC97BC9D58}">
      <dgm:prSet/>
      <dgm:spPr/>
      <dgm:t>
        <a:bodyPr/>
        <a:lstStyle/>
        <a:p>
          <a:r>
            <a:rPr lang="en-US"/>
            <a:t>- Google Analytics, social media analytics, CRM systems</a:t>
          </a:r>
        </a:p>
      </dgm:t>
    </dgm:pt>
    <dgm:pt modelId="{977863C4-3A2C-40B9-A1F8-AC46C9AA772D}" type="parTrans" cxnId="{1ACAE835-F71F-4F1C-A690-5271414EF66E}">
      <dgm:prSet/>
      <dgm:spPr/>
      <dgm:t>
        <a:bodyPr/>
        <a:lstStyle/>
        <a:p>
          <a:endParaRPr lang="en-US"/>
        </a:p>
      </dgm:t>
    </dgm:pt>
    <dgm:pt modelId="{1EAF9F8B-28B9-4721-8BD1-6EFBCA24D3C2}" type="sibTrans" cxnId="{1ACAE835-F71F-4F1C-A690-5271414EF66E}">
      <dgm:prSet/>
      <dgm:spPr/>
      <dgm:t>
        <a:bodyPr/>
        <a:lstStyle/>
        <a:p>
          <a:endParaRPr lang="en-US"/>
        </a:p>
      </dgm:t>
    </dgm:pt>
    <dgm:pt modelId="{2AFFB5C0-922E-4D46-9DE0-6665896B4C6C}" type="pres">
      <dgm:prSet presAssocID="{18CB7C8C-41D2-4A42-909A-3085A847B522}" presName="diagram" presStyleCnt="0">
        <dgm:presLayoutVars>
          <dgm:dir/>
          <dgm:resizeHandles val="exact"/>
        </dgm:presLayoutVars>
      </dgm:prSet>
      <dgm:spPr/>
    </dgm:pt>
    <dgm:pt modelId="{F9FE9FE3-6A5F-40E0-9B22-690FFE9D4B0D}" type="pres">
      <dgm:prSet presAssocID="{AE13C818-3951-4961-B0D6-5D09756CA6A4}" presName="node" presStyleLbl="node1" presStyleIdx="0" presStyleCnt="12">
        <dgm:presLayoutVars>
          <dgm:bulletEnabled val="1"/>
        </dgm:presLayoutVars>
      </dgm:prSet>
      <dgm:spPr/>
    </dgm:pt>
    <dgm:pt modelId="{FA02C666-D98E-4D42-A8C8-692B8B36FAE7}" type="pres">
      <dgm:prSet presAssocID="{69D64037-74DD-4222-B384-22BEADDCF98F}" presName="sibTrans" presStyleCnt="0"/>
      <dgm:spPr/>
    </dgm:pt>
    <dgm:pt modelId="{114F9A6C-FA8C-4DC3-9304-1414FD5E9AC7}" type="pres">
      <dgm:prSet presAssocID="{0F8AA697-7E24-4E26-9A9D-CA1F763B9414}" presName="node" presStyleLbl="node1" presStyleIdx="1" presStyleCnt="12">
        <dgm:presLayoutVars>
          <dgm:bulletEnabled val="1"/>
        </dgm:presLayoutVars>
      </dgm:prSet>
      <dgm:spPr/>
    </dgm:pt>
    <dgm:pt modelId="{1643EE02-6EB5-4F31-86A7-A16D4560AB29}" type="pres">
      <dgm:prSet presAssocID="{04BA37C4-272D-4818-A8A3-9CB082015C91}" presName="sibTrans" presStyleCnt="0"/>
      <dgm:spPr/>
    </dgm:pt>
    <dgm:pt modelId="{C7E18758-1010-4742-A833-71915F8F9454}" type="pres">
      <dgm:prSet presAssocID="{C61A7E19-FCC4-452C-B459-D159A3553D6A}" presName="node" presStyleLbl="node1" presStyleIdx="2" presStyleCnt="12">
        <dgm:presLayoutVars>
          <dgm:bulletEnabled val="1"/>
        </dgm:presLayoutVars>
      </dgm:prSet>
      <dgm:spPr/>
    </dgm:pt>
    <dgm:pt modelId="{D23D4A16-B1C1-478A-B3B5-A18A9A41D84F}" type="pres">
      <dgm:prSet presAssocID="{ED4689C8-66AE-4F26-A253-3D5E19FF4436}" presName="sibTrans" presStyleCnt="0"/>
      <dgm:spPr/>
    </dgm:pt>
    <dgm:pt modelId="{4BC84E82-10A0-4DBE-BC1A-E49B82FFEB31}" type="pres">
      <dgm:prSet presAssocID="{3588CA94-FCD2-467F-ACD2-1EF505F41AAB}" presName="node" presStyleLbl="node1" presStyleIdx="3" presStyleCnt="12">
        <dgm:presLayoutVars>
          <dgm:bulletEnabled val="1"/>
        </dgm:presLayoutVars>
      </dgm:prSet>
      <dgm:spPr/>
    </dgm:pt>
    <dgm:pt modelId="{8C64AD9E-F932-4905-9BD2-93DCEF261670}" type="pres">
      <dgm:prSet presAssocID="{483235B2-7E6A-49FB-9D80-ADE766406492}" presName="sibTrans" presStyleCnt="0"/>
      <dgm:spPr/>
    </dgm:pt>
    <dgm:pt modelId="{15F1AB2D-3587-4898-9EAC-8F013BCA1CC1}" type="pres">
      <dgm:prSet presAssocID="{FD2BE48C-C63E-4AE4-BC05-60FDB6CB1AAC}" presName="node" presStyleLbl="node1" presStyleIdx="4" presStyleCnt="12">
        <dgm:presLayoutVars>
          <dgm:bulletEnabled val="1"/>
        </dgm:presLayoutVars>
      </dgm:prSet>
      <dgm:spPr/>
    </dgm:pt>
    <dgm:pt modelId="{A63C559C-0B46-4022-B23B-3BD2301B2648}" type="pres">
      <dgm:prSet presAssocID="{F8B0C5D0-900D-4604-82B3-044E89B2424F}" presName="sibTrans" presStyleCnt="0"/>
      <dgm:spPr/>
    </dgm:pt>
    <dgm:pt modelId="{B33A348E-E5D0-4BC3-9AD8-5DD18B667CD4}" type="pres">
      <dgm:prSet presAssocID="{B58FB308-1346-4E56-9B3E-4841F32CCBC4}" presName="node" presStyleLbl="node1" presStyleIdx="5" presStyleCnt="12">
        <dgm:presLayoutVars>
          <dgm:bulletEnabled val="1"/>
        </dgm:presLayoutVars>
      </dgm:prSet>
      <dgm:spPr/>
    </dgm:pt>
    <dgm:pt modelId="{FBF77228-A7CC-41C5-92C8-FEA8A05810A8}" type="pres">
      <dgm:prSet presAssocID="{F8D59FDC-603E-46CD-9F9F-424E5230457F}" presName="sibTrans" presStyleCnt="0"/>
      <dgm:spPr/>
    </dgm:pt>
    <dgm:pt modelId="{B7D7F102-A2D5-4EB0-8E4F-127EC3F9B292}" type="pres">
      <dgm:prSet presAssocID="{9CC224C5-CC6B-4621-AD37-4B9B1F4A94EB}" presName="node" presStyleLbl="node1" presStyleIdx="6" presStyleCnt="12">
        <dgm:presLayoutVars>
          <dgm:bulletEnabled val="1"/>
        </dgm:presLayoutVars>
      </dgm:prSet>
      <dgm:spPr/>
    </dgm:pt>
    <dgm:pt modelId="{D94F158A-F0B5-4C58-855A-85F713625AF0}" type="pres">
      <dgm:prSet presAssocID="{4ACDA3A0-6A62-4C0B-B209-FBBCD3FC74B3}" presName="sibTrans" presStyleCnt="0"/>
      <dgm:spPr/>
    </dgm:pt>
    <dgm:pt modelId="{9C9EC1C6-D7D8-4950-8B6A-39D572ABFC97}" type="pres">
      <dgm:prSet presAssocID="{BB4821FF-C89D-42C7-AAE8-68A1F011001F}" presName="node" presStyleLbl="node1" presStyleIdx="7" presStyleCnt="12">
        <dgm:presLayoutVars>
          <dgm:bulletEnabled val="1"/>
        </dgm:presLayoutVars>
      </dgm:prSet>
      <dgm:spPr/>
    </dgm:pt>
    <dgm:pt modelId="{036179C6-A521-4D0F-8E7F-E232649A4FF1}" type="pres">
      <dgm:prSet presAssocID="{F7534187-EF4F-4D0C-941E-34C0FAD81265}" presName="sibTrans" presStyleCnt="0"/>
      <dgm:spPr/>
    </dgm:pt>
    <dgm:pt modelId="{28D27654-BBA1-4B97-AC22-E3C23F0B5DEB}" type="pres">
      <dgm:prSet presAssocID="{BF10945A-48EA-4B92-A25B-145675598294}" presName="node" presStyleLbl="node1" presStyleIdx="8" presStyleCnt="12">
        <dgm:presLayoutVars>
          <dgm:bulletEnabled val="1"/>
        </dgm:presLayoutVars>
      </dgm:prSet>
      <dgm:spPr/>
    </dgm:pt>
    <dgm:pt modelId="{4F6BA53D-6B9C-40A8-9833-7EADE17968BC}" type="pres">
      <dgm:prSet presAssocID="{EC5DB866-DEF5-420E-90A9-A6945D907411}" presName="sibTrans" presStyleCnt="0"/>
      <dgm:spPr/>
    </dgm:pt>
    <dgm:pt modelId="{C99400A7-56AD-4860-BDF3-730DE583A44D}" type="pres">
      <dgm:prSet presAssocID="{E49625DA-3CF5-4080-AB2F-3D4DDE4FCE88}" presName="node" presStyleLbl="node1" presStyleIdx="9" presStyleCnt="12">
        <dgm:presLayoutVars>
          <dgm:bulletEnabled val="1"/>
        </dgm:presLayoutVars>
      </dgm:prSet>
      <dgm:spPr/>
    </dgm:pt>
    <dgm:pt modelId="{9511C91D-D347-4B2F-83F3-126C101BEB12}" type="pres">
      <dgm:prSet presAssocID="{26A61ECD-DA1F-4218-A6B0-3B8D3F92EA95}" presName="sibTrans" presStyleCnt="0"/>
      <dgm:spPr/>
    </dgm:pt>
    <dgm:pt modelId="{52BBFB6F-4C06-48AF-975E-BC9ABD0C4EBB}" type="pres">
      <dgm:prSet presAssocID="{111FC986-9199-48BA-B9CB-6E6E97799C21}" presName="node" presStyleLbl="node1" presStyleIdx="10" presStyleCnt="12">
        <dgm:presLayoutVars>
          <dgm:bulletEnabled val="1"/>
        </dgm:presLayoutVars>
      </dgm:prSet>
      <dgm:spPr/>
    </dgm:pt>
    <dgm:pt modelId="{B48D2FBE-D4E5-4331-88A6-3BE57720C799}" type="pres">
      <dgm:prSet presAssocID="{12B3AEF7-33A5-4142-8605-F5E3D82F1346}" presName="sibTrans" presStyleCnt="0"/>
      <dgm:spPr/>
    </dgm:pt>
    <dgm:pt modelId="{B4FF3792-EF05-46F9-8535-279791310A2B}" type="pres">
      <dgm:prSet presAssocID="{2C5E49AE-AB36-4F32-B2BF-DAFC97BC9D58}" presName="node" presStyleLbl="node1" presStyleIdx="11" presStyleCnt="12">
        <dgm:presLayoutVars>
          <dgm:bulletEnabled val="1"/>
        </dgm:presLayoutVars>
      </dgm:prSet>
      <dgm:spPr/>
    </dgm:pt>
  </dgm:ptLst>
  <dgm:cxnLst>
    <dgm:cxn modelId="{25CDDF1E-C3AB-4285-B4FF-F78403BA3739}" type="presOf" srcId="{BB4821FF-C89D-42C7-AAE8-68A1F011001F}" destId="{9C9EC1C6-D7D8-4950-8B6A-39D572ABFC97}" srcOrd="0" destOrd="0" presId="urn:microsoft.com/office/officeart/2005/8/layout/default"/>
    <dgm:cxn modelId="{6AEA9A22-C75C-4307-AEDB-B6CFB116F1D1}" srcId="{18CB7C8C-41D2-4A42-909A-3085A847B522}" destId="{B58FB308-1346-4E56-9B3E-4841F32CCBC4}" srcOrd="5" destOrd="0" parTransId="{7DB9511B-4BF2-4C53-A9A2-93CFC4FC7A39}" sibTransId="{F8D59FDC-603E-46CD-9F9F-424E5230457F}"/>
    <dgm:cxn modelId="{EF55D42C-3B79-4361-AC36-985F2811AD38}" type="presOf" srcId="{AE13C818-3951-4961-B0D6-5D09756CA6A4}" destId="{F9FE9FE3-6A5F-40E0-9B22-690FFE9D4B0D}" srcOrd="0" destOrd="0" presId="urn:microsoft.com/office/officeart/2005/8/layout/default"/>
    <dgm:cxn modelId="{CEC2EF2D-3CAC-4C4C-BA36-BA6C95B910F5}" srcId="{18CB7C8C-41D2-4A42-909A-3085A847B522}" destId="{E49625DA-3CF5-4080-AB2F-3D4DDE4FCE88}" srcOrd="9" destOrd="0" parTransId="{093B0B4F-4417-4C7C-B062-BD668EE12786}" sibTransId="{26A61ECD-DA1F-4218-A6B0-3B8D3F92EA95}"/>
    <dgm:cxn modelId="{19C4D735-AF46-4AC1-8723-3E96BC221471}" type="presOf" srcId="{9CC224C5-CC6B-4621-AD37-4B9B1F4A94EB}" destId="{B7D7F102-A2D5-4EB0-8E4F-127EC3F9B292}" srcOrd="0" destOrd="0" presId="urn:microsoft.com/office/officeart/2005/8/layout/default"/>
    <dgm:cxn modelId="{1ACAE835-F71F-4F1C-A690-5271414EF66E}" srcId="{18CB7C8C-41D2-4A42-909A-3085A847B522}" destId="{2C5E49AE-AB36-4F32-B2BF-DAFC97BC9D58}" srcOrd="11" destOrd="0" parTransId="{977863C4-3A2C-40B9-A1F8-AC46C9AA772D}" sibTransId="{1EAF9F8B-28B9-4721-8BD1-6EFBCA24D3C2}"/>
    <dgm:cxn modelId="{BD350536-8343-4680-8BFE-8A85B9658FEB}" type="presOf" srcId="{FD2BE48C-C63E-4AE4-BC05-60FDB6CB1AAC}" destId="{15F1AB2D-3587-4898-9EAC-8F013BCA1CC1}" srcOrd="0" destOrd="0" presId="urn:microsoft.com/office/officeart/2005/8/layout/default"/>
    <dgm:cxn modelId="{D308703A-E975-47F6-BE9E-868E3255C36F}" type="presOf" srcId="{3588CA94-FCD2-467F-ACD2-1EF505F41AAB}" destId="{4BC84E82-10A0-4DBE-BC1A-E49B82FFEB31}" srcOrd="0" destOrd="0" presId="urn:microsoft.com/office/officeart/2005/8/layout/default"/>
    <dgm:cxn modelId="{346DA73B-AFDB-49AB-90B9-50A877F8B623}" srcId="{18CB7C8C-41D2-4A42-909A-3085A847B522}" destId="{9CC224C5-CC6B-4621-AD37-4B9B1F4A94EB}" srcOrd="6" destOrd="0" parTransId="{6BFAF7DA-6539-45E9-8AFE-2F0CD82C19B4}" sibTransId="{4ACDA3A0-6A62-4C0B-B209-FBBCD3FC74B3}"/>
    <dgm:cxn modelId="{E1D3DD4E-2AC3-4162-9826-06E526CF4237}" type="presOf" srcId="{0F8AA697-7E24-4E26-9A9D-CA1F763B9414}" destId="{114F9A6C-FA8C-4DC3-9304-1414FD5E9AC7}" srcOrd="0" destOrd="0" presId="urn:microsoft.com/office/officeart/2005/8/layout/default"/>
    <dgm:cxn modelId="{3DCAFE4F-5412-46F3-BFE9-47CDFCA2D2FA}" type="presOf" srcId="{E49625DA-3CF5-4080-AB2F-3D4DDE4FCE88}" destId="{C99400A7-56AD-4860-BDF3-730DE583A44D}" srcOrd="0" destOrd="0" presId="urn:microsoft.com/office/officeart/2005/8/layout/default"/>
    <dgm:cxn modelId="{03EA2774-BBFB-4AE2-9EF6-527ACB866254}" srcId="{18CB7C8C-41D2-4A42-909A-3085A847B522}" destId="{3588CA94-FCD2-467F-ACD2-1EF505F41AAB}" srcOrd="3" destOrd="0" parTransId="{4B4DD519-8297-43DC-8A24-7981E6EAAFE5}" sibTransId="{483235B2-7E6A-49FB-9D80-ADE766406492}"/>
    <dgm:cxn modelId="{BB04D275-DE90-4F06-A194-B7EE26352850}" type="presOf" srcId="{B58FB308-1346-4E56-9B3E-4841F32CCBC4}" destId="{B33A348E-E5D0-4BC3-9AD8-5DD18B667CD4}" srcOrd="0" destOrd="0" presId="urn:microsoft.com/office/officeart/2005/8/layout/default"/>
    <dgm:cxn modelId="{4F44FD85-9B1B-4559-9010-8ED6621C7B84}" srcId="{18CB7C8C-41D2-4A42-909A-3085A847B522}" destId="{111FC986-9199-48BA-B9CB-6E6E97799C21}" srcOrd="10" destOrd="0" parTransId="{2F60196E-0CFF-4843-A5A0-9E58EFD2290A}" sibTransId="{12B3AEF7-33A5-4142-8605-F5E3D82F1346}"/>
    <dgm:cxn modelId="{9815648B-69B0-470A-9DC5-B19E812B8ED3}" type="presOf" srcId="{18CB7C8C-41D2-4A42-909A-3085A847B522}" destId="{2AFFB5C0-922E-4D46-9DE0-6665896B4C6C}" srcOrd="0" destOrd="0" presId="urn:microsoft.com/office/officeart/2005/8/layout/default"/>
    <dgm:cxn modelId="{5705E1B6-4837-42BC-985D-21ACE7FEF7B3}" srcId="{18CB7C8C-41D2-4A42-909A-3085A847B522}" destId="{AE13C818-3951-4961-B0D6-5D09756CA6A4}" srcOrd="0" destOrd="0" parTransId="{B573B6B1-79E5-4659-B9AC-2214DDAC1681}" sibTransId="{69D64037-74DD-4222-B384-22BEADDCF98F}"/>
    <dgm:cxn modelId="{44DA4CBA-E817-4E3F-B532-69C94FB589FA}" srcId="{18CB7C8C-41D2-4A42-909A-3085A847B522}" destId="{C61A7E19-FCC4-452C-B459-D159A3553D6A}" srcOrd="2" destOrd="0" parTransId="{79BBEE37-297C-41B9-9EF7-B638E0D8FFB1}" sibTransId="{ED4689C8-66AE-4F26-A253-3D5E19FF4436}"/>
    <dgm:cxn modelId="{256189C3-B116-4D26-BD2B-A33AC521CB43}" srcId="{18CB7C8C-41D2-4A42-909A-3085A847B522}" destId="{BB4821FF-C89D-42C7-AAE8-68A1F011001F}" srcOrd="7" destOrd="0" parTransId="{2E387CAE-F62D-46EB-9686-B812B585B0D6}" sibTransId="{F7534187-EF4F-4D0C-941E-34C0FAD81265}"/>
    <dgm:cxn modelId="{34D117CA-8880-4719-B678-C402D962A5CB}" type="presOf" srcId="{C61A7E19-FCC4-452C-B459-D159A3553D6A}" destId="{C7E18758-1010-4742-A833-71915F8F9454}" srcOrd="0" destOrd="0" presId="urn:microsoft.com/office/officeart/2005/8/layout/default"/>
    <dgm:cxn modelId="{E9B459CB-6605-47A1-A6C1-857851095534}" srcId="{18CB7C8C-41D2-4A42-909A-3085A847B522}" destId="{FD2BE48C-C63E-4AE4-BC05-60FDB6CB1AAC}" srcOrd="4" destOrd="0" parTransId="{D39F3451-9CFB-4FD1-8F5A-C4A2BC354DC0}" sibTransId="{F8B0C5D0-900D-4604-82B3-044E89B2424F}"/>
    <dgm:cxn modelId="{D951E3D0-5DC4-42DC-9953-1384CCC263B3}" srcId="{18CB7C8C-41D2-4A42-909A-3085A847B522}" destId="{0F8AA697-7E24-4E26-9A9D-CA1F763B9414}" srcOrd="1" destOrd="0" parTransId="{BBDDEA2D-50BC-43FA-9776-629CF0C5FF75}" sibTransId="{04BA37C4-272D-4818-A8A3-9CB082015C91}"/>
    <dgm:cxn modelId="{B4E9D0DA-8126-4F64-A674-4A101E20783A}" type="presOf" srcId="{2C5E49AE-AB36-4F32-B2BF-DAFC97BC9D58}" destId="{B4FF3792-EF05-46F9-8535-279791310A2B}" srcOrd="0" destOrd="0" presId="urn:microsoft.com/office/officeart/2005/8/layout/default"/>
    <dgm:cxn modelId="{CFB76FE7-AFFD-424D-A00A-040AF25A8E01}" type="presOf" srcId="{BF10945A-48EA-4B92-A25B-145675598294}" destId="{28D27654-BBA1-4B97-AC22-E3C23F0B5DEB}" srcOrd="0" destOrd="0" presId="urn:microsoft.com/office/officeart/2005/8/layout/default"/>
    <dgm:cxn modelId="{667596EA-6399-43B2-8667-AA01A4917918}" type="presOf" srcId="{111FC986-9199-48BA-B9CB-6E6E97799C21}" destId="{52BBFB6F-4C06-48AF-975E-BC9ABD0C4EBB}" srcOrd="0" destOrd="0" presId="urn:microsoft.com/office/officeart/2005/8/layout/default"/>
    <dgm:cxn modelId="{BF30C2F0-3AA9-4EE6-B8A7-755AB3FD6CBD}" srcId="{18CB7C8C-41D2-4A42-909A-3085A847B522}" destId="{BF10945A-48EA-4B92-A25B-145675598294}" srcOrd="8" destOrd="0" parTransId="{62F97687-A0A4-4814-854D-4958DCC4063B}" sibTransId="{EC5DB866-DEF5-420E-90A9-A6945D907411}"/>
    <dgm:cxn modelId="{A4C3AC0E-6570-43B0-A307-CF60222A7C34}" type="presParOf" srcId="{2AFFB5C0-922E-4D46-9DE0-6665896B4C6C}" destId="{F9FE9FE3-6A5F-40E0-9B22-690FFE9D4B0D}" srcOrd="0" destOrd="0" presId="urn:microsoft.com/office/officeart/2005/8/layout/default"/>
    <dgm:cxn modelId="{431DFAD5-4C2F-4CFB-8780-BCC6CB27B8BC}" type="presParOf" srcId="{2AFFB5C0-922E-4D46-9DE0-6665896B4C6C}" destId="{FA02C666-D98E-4D42-A8C8-692B8B36FAE7}" srcOrd="1" destOrd="0" presId="urn:microsoft.com/office/officeart/2005/8/layout/default"/>
    <dgm:cxn modelId="{0D4EAABA-6DCE-4730-8F1B-5BEED27C9A9D}" type="presParOf" srcId="{2AFFB5C0-922E-4D46-9DE0-6665896B4C6C}" destId="{114F9A6C-FA8C-4DC3-9304-1414FD5E9AC7}" srcOrd="2" destOrd="0" presId="urn:microsoft.com/office/officeart/2005/8/layout/default"/>
    <dgm:cxn modelId="{BBD361D4-EBAA-4075-B55B-9921F3C80DC5}" type="presParOf" srcId="{2AFFB5C0-922E-4D46-9DE0-6665896B4C6C}" destId="{1643EE02-6EB5-4F31-86A7-A16D4560AB29}" srcOrd="3" destOrd="0" presId="urn:microsoft.com/office/officeart/2005/8/layout/default"/>
    <dgm:cxn modelId="{2342ABF1-1704-46C3-98AE-DC891FC2DE05}" type="presParOf" srcId="{2AFFB5C0-922E-4D46-9DE0-6665896B4C6C}" destId="{C7E18758-1010-4742-A833-71915F8F9454}" srcOrd="4" destOrd="0" presId="urn:microsoft.com/office/officeart/2005/8/layout/default"/>
    <dgm:cxn modelId="{5855D0CD-E900-4B3E-A2E5-A5044C540CAB}" type="presParOf" srcId="{2AFFB5C0-922E-4D46-9DE0-6665896B4C6C}" destId="{D23D4A16-B1C1-478A-B3B5-A18A9A41D84F}" srcOrd="5" destOrd="0" presId="urn:microsoft.com/office/officeart/2005/8/layout/default"/>
    <dgm:cxn modelId="{57CFB597-32C5-4ACF-8EC5-4D6ACF438543}" type="presParOf" srcId="{2AFFB5C0-922E-4D46-9DE0-6665896B4C6C}" destId="{4BC84E82-10A0-4DBE-BC1A-E49B82FFEB31}" srcOrd="6" destOrd="0" presId="urn:microsoft.com/office/officeart/2005/8/layout/default"/>
    <dgm:cxn modelId="{EEE950A4-A403-469D-BDB8-BA5B7380D5FA}" type="presParOf" srcId="{2AFFB5C0-922E-4D46-9DE0-6665896B4C6C}" destId="{8C64AD9E-F932-4905-9BD2-93DCEF261670}" srcOrd="7" destOrd="0" presId="urn:microsoft.com/office/officeart/2005/8/layout/default"/>
    <dgm:cxn modelId="{71A02E28-90DC-423F-BE25-53107673675E}" type="presParOf" srcId="{2AFFB5C0-922E-4D46-9DE0-6665896B4C6C}" destId="{15F1AB2D-3587-4898-9EAC-8F013BCA1CC1}" srcOrd="8" destOrd="0" presId="urn:microsoft.com/office/officeart/2005/8/layout/default"/>
    <dgm:cxn modelId="{4A884F67-0906-425A-994D-D25E26618126}" type="presParOf" srcId="{2AFFB5C0-922E-4D46-9DE0-6665896B4C6C}" destId="{A63C559C-0B46-4022-B23B-3BD2301B2648}" srcOrd="9" destOrd="0" presId="urn:microsoft.com/office/officeart/2005/8/layout/default"/>
    <dgm:cxn modelId="{71708232-D44C-4497-93DA-E0E346C3B888}" type="presParOf" srcId="{2AFFB5C0-922E-4D46-9DE0-6665896B4C6C}" destId="{B33A348E-E5D0-4BC3-9AD8-5DD18B667CD4}" srcOrd="10" destOrd="0" presId="urn:microsoft.com/office/officeart/2005/8/layout/default"/>
    <dgm:cxn modelId="{344B7008-2788-4E71-AE81-6299465339A7}" type="presParOf" srcId="{2AFFB5C0-922E-4D46-9DE0-6665896B4C6C}" destId="{FBF77228-A7CC-41C5-92C8-FEA8A05810A8}" srcOrd="11" destOrd="0" presId="urn:microsoft.com/office/officeart/2005/8/layout/default"/>
    <dgm:cxn modelId="{DE58C19B-10C4-4BBE-99B5-F830527F0014}" type="presParOf" srcId="{2AFFB5C0-922E-4D46-9DE0-6665896B4C6C}" destId="{B7D7F102-A2D5-4EB0-8E4F-127EC3F9B292}" srcOrd="12" destOrd="0" presId="urn:microsoft.com/office/officeart/2005/8/layout/default"/>
    <dgm:cxn modelId="{A8D5A317-6953-491C-AEE3-0E498283234B}" type="presParOf" srcId="{2AFFB5C0-922E-4D46-9DE0-6665896B4C6C}" destId="{D94F158A-F0B5-4C58-855A-85F713625AF0}" srcOrd="13" destOrd="0" presId="urn:microsoft.com/office/officeart/2005/8/layout/default"/>
    <dgm:cxn modelId="{CDC2143A-32F0-4836-B2CD-4DC9111AC297}" type="presParOf" srcId="{2AFFB5C0-922E-4D46-9DE0-6665896B4C6C}" destId="{9C9EC1C6-D7D8-4950-8B6A-39D572ABFC97}" srcOrd="14" destOrd="0" presId="urn:microsoft.com/office/officeart/2005/8/layout/default"/>
    <dgm:cxn modelId="{8A19F03D-F90F-492D-AA07-1EF14D40F5D0}" type="presParOf" srcId="{2AFFB5C0-922E-4D46-9DE0-6665896B4C6C}" destId="{036179C6-A521-4D0F-8E7F-E232649A4FF1}" srcOrd="15" destOrd="0" presId="urn:microsoft.com/office/officeart/2005/8/layout/default"/>
    <dgm:cxn modelId="{91927110-3370-4717-9113-A735FA2965C5}" type="presParOf" srcId="{2AFFB5C0-922E-4D46-9DE0-6665896B4C6C}" destId="{28D27654-BBA1-4B97-AC22-E3C23F0B5DEB}" srcOrd="16" destOrd="0" presId="urn:microsoft.com/office/officeart/2005/8/layout/default"/>
    <dgm:cxn modelId="{40FEF3E0-4D1F-4CAF-A653-0CE1D32F600F}" type="presParOf" srcId="{2AFFB5C0-922E-4D46-9DE0-6665896B4C6C}" destId="{4F6BA53D-6B9C-40A8-9833-7EADE17968BC}" srcOrd="17" destOrd="0" presId="urn:microsoft.com/office/officeart/2005/8/layout/default"/>
    <dgm:cxn modelId="{37DE8E23-33B2-4BEE-88A5-5EF5A00BE483}" type="presParOf" srcId="{2AFFB5C0-922E-4D46-9DE0-6665896B4C6C}" destId="{C99400A7-56AD-4860-BDF3-730DE583A44D}" srcOrd="18" destOrd="0" presId="urn:microsoft.com/office/officeart/2005/8/layout/default"/>
    <dgm:cxn modelId="{7F571BAB-42E2-4740-B5B9-8D395FC0BE46}" type="presParOf" srcId="{2AFFB5C0-922E-4D46-9DE0-6665896B4C6C}" destId="{9511C91D-D347-4B2F-83F3-126C101BEB12}" srcOrd="19" destOrd="0" presId="urn:microsoft.com/office/officeart/2005/8/layout/default"/>
    <dgm:cxn modelId="{BEAF8216-0657-43CF-A782-A94E7201AD5E}" type="presParOf" srcId="{2AFFB5C0-922E-4D46-9DE0-6665896B4C6C}" destId="{52BBFB6F-4C06-48AF-975E-BC9ABD0C4EBB}" srcOrd="20" destOrd="0" presId="urn:microsoft.com/office/officeart/2005/8/layout/default"/>
    <dgm:cxn modelId="{09C18869-22E0-4645-9E64-0E20394089D1}" type="presParOf" srcId="{2AFFB5C0-922E-4D46-9DE0-6665896B4C6C}" destId="{B48D2FBE-D4E5-4331-88A6-3BE57720C799}" srcOrd="21" destOrd="0" presId="urn:microsoft.com/office/officeart/2005/8/layout/default"/>
    <dgm:cxn modelId="{614BFD7B-4E44-4949-BE8B-561A6F29E2B9}" type="presParOf" srcId="{2AFFB5C0-922E-4D46-9DE0-6665896B4C6C}" destId="{B4FF3792-EF05-46F9-8535-279791310A2B}" srcOrd="2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577111-9720-466C-852C-97BB9B7461D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6BD06D-3A06-4BCE-9D2A-9BC49FF44494}">
      <dgm:prSet/>
      <dgm:spPr/>
      <dgm:t>
        <a:bodyPr/>
        <a:lstStyle/>
        <a:p>
          <a:pPr>
            <a:defRPr b="1"/>
          </a:pPr>
          <a:r>
            <a:rPr lang="en-GB" b="0" i="0"/>
            <a:t>1. Establish an Online Presence:</a:t>
          </a:r>
          <a:endParaRPr lang="en-US"/>
        </a:p>
      </dgm:t>
    </dgm:pt>
    <dgm:pt modelId="{1745253A-C657-4310-B3AB-19E26B1351DF}" type="parTrans" cxnId="{C99FF339-784E-4E41-986F-413BBEA27AD3}">
      <dgm:prSet/>
      <dgm:spPr/>
      <dgm:t>
        <a:bodyPr/>
        <a:lstStyle/>
        <a:p>
          <a:endParaRPr lang="en-US"/>
        </a:p>
      </dgm:t>
    </dgm:pt>
    <dgm:pt modelId="{39758425-A204-41A3-8675-D805DAE93167}" type="sibTrans" cxnId="{C99FF339-784E-4E41-986F-413BBEA27AD3}">
      <dgm:prSet/>
      <dgm:spPr/>
      <dgm:t>
        <a:bodyPr/>
        <a:lstStyle/>
        <a:p>
          <a:endParaRPr lang="en-US"/>
        </a:p>
      </dgm:t>
    </dgm:pt>
    <dgm:pt modelId="{A7F05F36-0E35-4D30-8211-72658F1614EB}">
      <dgm:prSet/>
      <dgm:spPr/>
      <dgm:t>
        <a:bodyPr/>
        <a:lstStyle/>
        <a:p>
          <a:r>
            <a:rPr lang="en-GB" b="0" i="0"/>
            <a:t>Develop a professional website</a:t>
          </a:r>
          <a:endParaRPr lang="en-US"/>
        </a:p>
      </dgm:t>
    </dgm:pt>
    <dgm:pt modelId="{5546B977-9F9D-4330-AFE7-DB129CFD4538}" type="parTrans" cxnId="{149ED3F4-17B5-4D3D-A4DB-0ECCB76EB859}">
      <dgm:prSet/>
      <dgm:spPr/>
      <dgm:t>
        <a:bodyPr/>
        <a:lstStyle/>
        <a:p>
          <a:endParaRPr lang="en-US"/>
        </a:p>
      </dgm:t>
    </dgm:pt>
    <dgm:pt modelId="{80A47FD9-5F67-4B54-A96A-06072E82C39B}" type="sibTrans" cxnId="{149ED3F4-17B5-4D3D-A4DB-0ECCB76EB859}">
      <dgm:prSet/>
      <dgm:spPr/>
      <dgm:t>
        <a:bodyPr/>
        <a:lstStyle/>
        <a:p>
          <a:endParaRPr lang="en-US"/>
        </a:p>
      </dgm:t>
    </dgm:pt>
    <dgm:pt modelId="{7E4764ED-D724-43A3-953B-2608F78F4221}">
      <dgm:prSet/>
      <dgm:spPr/>
      <dgm:t>
        <a:bodyPr/>
        <a:lstStyle/>
        <a:p>
          <a:r>
            <a:rPr lang="en-GB" b="0" i="0"/>
            <a:t>Set up social media profiles</a:t>
          </a:r>
          <a:endParaRPr lang="en-US"/>
        </a:p>
      </dgm:t>
    </dgm:pt>
    <dgm:pt modelId="{3A06D91E-6C0E-47B5-8C73-02BD26719A54}" type="parTrans" cxnId="{926B44F0-0622-4994-9549-D406EFCC8DF8}">
      <dgm:prSet/>
      <dgm:spPr/>
      <dgm:t>
        <a:bodyPr/>
        <a:lstStyle/>
        <a:p>
          <a:endParaRPr lang="en-US"/>
        </a:p>
      </dgm:t>
    </dgm:pt>
    <dgm:pt modelId="{9B1431C7-30E6-4F66-83AE-C53FC06AAFCE}" type="sibTrans" cxnId="{926B44F0-0622-4994-9549-D406EFCC8DF8}">
      <dgm:prSet/>
      <dgm:spPr/>
      <dgm:t>
        <a:bodyPr/>
        <a:lstStyle/>
        <a:p>
          <a:endParaRPr lang="en-US"/>
        </a:p>
      </dgm:t>
    </dgm:pt>
    <dgm:pt modelId="{6714F211-9149-4FC6-957B-C8FDD6D7E511}">
      <dgm:prSet/>
      <dgm:spPr/>
      <dgm:t>
        <a:bodyPr/>
        <a:lstStyle/>
        <a:p>
          <a:r>
            <a:rPr lang="en-GB" b="0" i="0"/>
            <a:t>Implement email marketing</a:t>
          </a:r>
          <a:endParaRPr lang="en-US"/>
        </a:p>
      </dgm:t>
    </dgm:pt>
    <dgm:pt modelId="{FDFDD140-4CE6-40DC-906D-236EB1EF23E0}" type="parTrans" cxnId="{CE82A70A-1891-409D-A547-DCB246C1108F}">
      <dgm:prSet/>
      <dgm:spPr/>
      <dgm:t>
        <a:bodyPr/>
        <a:lstStyle/>
        <a:p>
          <a:endParaRPr lang="en-US"/>
        </a:p>
      </dgm:t>
    </dgm:pt>
    <dgm:pt modelId="{18FB8EA6-0D86-4A44-AB6C-C6F023F69AAE}" type="sibTrans" cxnId="{CE82A70A-1891-409D-A547-DCB246C1108F}">
      <dgm:prSet/>
      <dgm:spPr/>
      <dgm:t>
        <a:bodyPr/>
        <a:lstStyle/>
        <a:p>
          <a:endParaRPr lang="en-US"/>
        </a:p>
      </dgm:t>
    </dgm:pt>
    <dgm:pt modelId="{7EF46350-A857-4C55-9581-4B988D2FA511}">
      <dgm:prSet/>
      <dgm:spPr/>
      <dgm:t>
        <a:bodyPr/>
        <a:lstStyle/>
        <a:p>
          <a:pPr>
            <a:defRPr b="1"/>
          </a:pPr>
          <a:r>
            <a:rPr lang="en-GB" b="0" i="0"/>
            <a:t>2. Develop a Content Strategy:</a:t>
          </a:r>
          <a:endParaRPr lang="en-US"/>
        </a:p>
      </dgm:t>
    </dgm:pt>
    <dgm:pt modelId="{03AC2001-FCEF-4FD2-B10F-C42C2AFC4B51}" type="parTrans" cxnId="{B1DE11D0-B9FE-4599-8BA7-33D0E750365D}">
      <dgm:prSet/>
      <dgm:spPr/>
      <dgm:t>
        <a:bodyPr/>
        <a:lstStyle/>
        <a:p>
          <a:endParaRPr lang="en-US"/>
        </a:p>
      </dgm:t>
    </dgm:pt>
    <dgm:pt modelId="{AE737E3F-DD7A-40DB-8B31-3A66E7155736}" type="sibTrans" cxnId="{B1DE11D0-B9FE-4599-8BA7-33D0E750365D}">
      <dgm:prSet/>
      <dgm:spPr/>
      <dgm:t>
        <a:bodyPr/>
        <a:lstStyle/>
        <a:p>
          <a:endParaRPr lang="en-US"/>
        </a:p>
      </dgm:t>
    </dgm:pt>
    <dgm:pt modelId="{A636E617-CC9A-48BB-9DBB-B60776827B07}">
      <dgm:prSet/>
      <dgm:spPr/>
      <dgm:t>
        <a:bodyPr/>
        <a:lstStyle/>
        <a:p>
          <a:r>
            <a:rPr lang="en-GB" b="0" i="0"/>
            <a:t>Conduct audience research</a:t>
          </a:r>
          <a:endParaRPr lang="en-US"/>
        </a:p>
      </dgm:t>
    </dgm:pt>
    <dgm:pt modelId="{C8721DFB-F850-4B6C-99D8-82D7F4281708}" type="parTrans" cxnId="{6DFF336B-BD06-4B2C-9242-0F5A91641FDE}">
      <dgm:prSet/>
      <dgm:spPr/>
      <dgm:t>
        <a:bodyPr/>
        <a:lstStyle/>
        <a:p>
          <a:endParaRPr lang="en-US"/>
        </a:p>
      </dgm:t>
    </dgm:pt>
    <dgm:pt modelId="{07C6A58C-9D5A-440F-B53F-29F18C1D3E07}" type="sibTrans" cxnId="{6DFF336B-BD06-4B2C-9242-0F5A91641FDE}">
      <dgm:prSet/>
      <dgm:spPr/>
      <dgm:t>
        <a:bodyPr/>
        <a:lstStyle/>
        <a:p>
          <a:endParaRPr lang="en-US"/>
        </a:p>
      </dgm:t>
    </dgm:pt>
    <dgm:pt modelId="{05867B85-2A34-4090-8B9F-CCF454CAB7D6}">
      <dgm:prSet/>
      <dgm:spPr/>
      <dgm:t>
        <a:bodyPr/>
        <a:lstStyle/>
        <a:p>
          <a:r>
            <a:rPr lang="en-GB" b="0" i="0"/>
            <a:t>Create valuable content</a:t>
          </a:r>
          <a:endParaRPr lang="en-US"/>
        </a:p>
      </dgm:t>
    </dgm:pt>
    <dgm:pt modelId="{EEA84D1E-E33C-410F-B049-3556F5231E82}" type="parTrans" cxnId="{52CB18E2-E3CD-4E70-8418-6FFAF1C84DDC}">
      <dgm:prSet/>
      <dgm:spPr/>
      <dgm:t>
        <a:bodyPr/>
        <a:lstStyle/>
        <a:p>
          <a:endParaRPr lang="en-US"/>
        </a:p>
      </dgm:t>
    </dgm:pt>
    <dgm:pt modelId="{243A4CA6-C5AC-4861-AAE5-294A01383121}" type="sibTrans" cxnId="{52CB18E2-E3CD-4E70-8418-6FFAF1C84DDC}">
      <dgm:prSet/>
      <dgm:spPr/>
      <dgm:t>
        <a:bodyPr/>
        <a:lstStyle/>
        <a:p>
          <a:endParaRPr lang="en-US"/>
        </a:p>
      </dgm:t>
    </dgm:pt>
    <dgm:pt modelId="{17A66184-B962-4D33-9A55-5AD1F283749B}">
      <dgm:prSet/>
      <dgm:spPr/>
      <dgm:t>
        <a:bodyPr/>
        <a:lstStyle/>
        <a:p>
          <a:r>
            <a:rPr lang="en-GB" b="0" i="0"/>
            <a:t>Leverage content distribution channels</a:t>
          </a:r>
          <a:endParaRPr lang="en-US"/>
        </a:p>
      </dgm:t>
    </dgm:pt>
    <dgm:pt modelId="{B2E0E8EF-25D8-4084-8AC3-D80A3F0C65F9}" type="parTrans" cxnId="{BB41C938-1EBD-4E40-9E07-5BAE2EBB5C43}">
      <dgm:prSet/>
      <dgm:spPr/>
      <dgm:t>
        <a:bodyPr/>
        <a:lstStyle/>
        <a:p>
          <a:endParaRPr lang="en-US"/>
        </a:p>
      </dgm:t>
    </dgm:pt>
    <dgm:pt modelId="{443FFF1A-CC96-4480-BC4B-36D7FF760DD4}" type="sibTrans" cxnId="{BB41C938-1EBD-4E40-9E07-5BAE2EBB5C43}">
      <dgm:prSet/>
      <dgm:spPr/>
      <dgm:t>
        <a:bodyPr/>
        <a:lstStyle/>
        <a:p>
          <a:endParaRPr lang="en-US"/>
        </a:p>
      </dgm:t>
    </dgm:pt>
    <dgm:pt modelId="{DB687537-D4D7-40CE-B74D-9E8040D20D34}">
      <dgm:prSet/>
      <dgm:spPr/>
      <dgm:t>
        <a:bodyPr/>
        <a:lstStyle/>
        <a:p>
          <a:pPr>
            <a:defRPr b="1"/>
          </a:pPr>
          <a:r>
            <a:rPr lang="en-GB" b="0" i="0"/>
            <a:t>3.Implement Paid Advertising Campaigns</a:t>
          </a:r>
          <a:endParaRPr lang="en-US"/>
        </a:p>
      </dgm:t>
    </dgm:pt>
    <dgm:pt modelId="{C29B64A8-899D-4459-B822-FA889CF6042B}" type="parTrans" cxnId="{DBFD8665-B099-47D3-9405-6CDE81023C5F}">
      <dgm:prSet/>
      <dgm:spPr/>
      <dgm:t>
        <a:bodyPr/>
        <a:lstStyle/>
        <a:p>
          <a:endParaRPr lang="en-US"/>
        </a:p>
      </dgm:t>
    </dgm:pt>
    <dgm:pt modelId="{9C82CF1E-67D2-47DD-B547-EBA6500C7450}" type="sibTrans" cxnId="{DBFD8665-B099-47D3-9405-6CDE81023C5F}">
      <dgm:prSet/>
      <dgm:spPr/>
      <dgm:t>
        <a:bodyPr/>
        <a:lstStyle/>
        <a:p>
          <a:endParaRPr lang="en-US"/>
        </a:p>
      </dgm:t>
    </dgm:pt>
    <dgm:pt modelId="{9055D663-9AE8-4946-92DF-F8A1B885EED3}">
      <dgm:prSet/>
      <dgm:spPr/>
      <dgm:t>
        <a:bodyPr/>
        <a:lstStyle/>
        <a:p>
          <a:r>
            <a:rPr lang="en-GB" b="0" i="0"/>
            <a:t>Identify relevant advertising platforms</a:t>
          </a:r>
          <a:endParaRPr lang="en-US"/>
        </a:p>
      </dgm:t>
    </dgm:pt>
    <dgm:pt modelId="{1B585B23-D592-4258-AC3E-62B6584C55A1}" type="parTrans" cxnId="{BE3F1987-4041-4652-8085-A72360001CE1}">
      <dgm:prSet/>
      <dgm:spPr/>
      <dgm:t>
        <a:bodyPr/>
        <a:lstStyle/>
        <a:p>
          <a:endParaRPr lang="en-US"/>
        </a:p>
      </dgm:t>
    </dgm:pt>
    <dgm:pt modelId="{7548702F-2B91-485C-9374-7C4C97AF941E}" type="sibTrans" cxnId="{BE3F1987-4041-4652-8085-A72360001CE1}">
      <dgm:prSet/>
      <dgm:spPr/>
      <dgm:t>
        <a:bodyPr/>
        <a:lstStyle/>
        <a:p>
          <a:endParaRPr lang="en-US"/>
        </a:p>
      </dgm:t>
    </dgm:pt>
    <dgm:pt modelId="{8D978965-7592-41FA-BACE-1A83E212DA29}">
      <dgm:prSet/>
      <dgm:spPr/>
      <dgm:t>
        <a:bodyPr/>
        <a:lstStyle/>
        <a:p>
          <a:r>
            <a:rPr lang="en-GB" b="0" i="0"/>
            <a:t>Develop targeted ad campaigns</a:t>
          </a:r>
          <a:endParaRPr lang="en-US"/>
        </a:p>
      </dgm:t>
    </dgm:pt>
    <dgm:pt modelId="{415C655C-7C8C-4529-998B-47185D7AB27A}" type="parTrans" cxnId="{55B91E69-8E26-4376-BE36-9FFFFDA2A53F}">
      <dgm:prSet/>
      <dgm:spPr/>
      <dgm:t>
        <a:bodyPr/>
        <a:lstStyle/>
        <a:p>
          <a:endParaRPr lang="en-US"/>
        </a:p>
      </dgm:t>
    </dgm:pt>
    <dgm:pt modelId="{E30E57D9-03AB-4122-870E-82DC44065512}" type="sibTrans" cxnId="{55B91E69-8E26-4376-BE36-9FFFFDA2A53F}">
      <dgm:prSet/>
      <dgm:spPr/>
      <dgm:t>
        <a:bodyPr/>
        <a:lstStyle/>
        <a:p>
          <a:endParaRPr lang="en-US"/>
        </a:p>
      </dgm:t>
    </dgm:pt>
    <dgm:pt modelId="{71971D42-EF7E-4B4C-BA3B-38B1719CB60B}">
      <dgm:prSet/>
      <dgm:spPr/>
      <dgm:t>
        <a:bodyPr/>
        <a:lstStyle/>
        <a:p>
          <a:r>
            <a:rPr lang="en-GB" b="0" i="0"/>
            <a:t>Monitor and optimize campaigns</a:t>
          </a:r>
          <a:br>
            <a:rPr lang="en-GB" b="0" i="0"/>
          </a:br>
          <a:endParaRPr lang="en-US"/>
        </a:p>
      </dgm:t>
    </dgm:pt>
    <dgm:pt modelId="{A23ED716-C432-4B35-871E-C11BCC1BB1D9}" type="parTrans" cxnId="{69219A47-04C6-4AAB-A6C5-4EF6B7EC8690}">
      <dgm:prSet/>
      <dgm:spPr/>
      <dgm:t>
        <a:bodyPr/>
        <a:lstStyle/>
        <a:p>
          <a:endParaRPr lang="en-US"/>
        </a:p>
      </dgm:t>
    </dgm:pt>
    <dgm:pt modelId="{DAEB4DFF-F6EE-4B2D-B85A-F83252B51E97}" type="sibTrans" cxnId="{69219A47-04C6-4AAB-A6C5-4EF6B7EC8690}">
      <dgm:prSet/>
      <dgm:spPr/>
      <dgm:t>
        <a:bodyPr/>
        <a:lstStyle/>
        <a:p>
          <a:endParaRPr lang="en-US"/>
        </a:p>
      </dgm:t>
    </dgm:pt>
    <dgm:pt modelId="{58447C71-B02A-4E38-B8B6-878EC366B0F8}" type="pres">
      <dgm:prSet presAssocID="{34577111-9720-466C-852C-97BB9B7461D6}" presName="root" presStyleCnt="0">
        <dgm:presLayoutVars>
          <dgm:dir/>
          <dgm:resizeHandles val="exact"/>
        </dgm:presLayoutVars>
      </dgm:prSet>
      <dgm:spPr/>
    </dgm:pt>
    <dgm:pt modelId="{53AF616F-C31E-428D-A946-BE1821A23BE0}" type="pres">
      <dgm:prSet presAssocID="{1E6BD06D-3A06-4BCE-9D2A-9BC49FF44494}" presName="compNode" presStyleCnt="0"/>
      <dgm:spPr/>
    </dgm:pt>
    <dgm:pt modelId="{E15CB350-CFD1-4CED-9BD6-91160FF6E989}" type="pres">
      <dgm:prSet presAssocID="{1E6BD06D-3A06-4BCE-9D2A-9BC49FF444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03533E5-0040-45EA-A385-8BA01AFA8188}" type="pres">
      <dgm:prSet presAssocID="{1E6BD06D-3A06-4BCE-9D2A-9BC49FF44494}" presName="iconSpace" presStyleCnt="0"/>
      <dgm:spPr/>
    </dgm:pt>
    <dgm:pt modelId="{5F9D3FC0-67FC-42FB-A6BB-A0DC9D4F66D6}" type="pres">
      <dgm:prSet presAssocID="{1E6BD06D-3A06-4BCE-9D2A-9BC49FF44494}" presName="parTx" presStyleLbl="revTx" presStyleIdx="0" presStyleCnt="6">
        <dgm:presLayoutVars>
          <dgm:chMax val="0"/>
          <dgm:chPref val="0"/>
        </dgm:presLayoutVars>
      </dgm:prSet>
      <dgm:spPr/>
    </dgm:pt>
    <dgm:pt modelId="{FA72B4B8-80A5-4E41-97CB-457C3DEF92D1}" type="pres">
      <dgm:prSet presAssocID="{1E6BD06D-3A06-4BCE-9D2A-9BC49FF44494}" presName="txSpace" presStyleCnt="0"/>
      <dgm:spPr/>
    </dgm:pt>
    <dgm:pt modelId="{48EDF451-4BCB-4C9F-BF85-2607CC0CA362}" type="pres">
      <dgm:prSet presAssocID="{1E6BD06D-3A06-4BCE-9D2A-9BC49FF44494}" presName="desTx" presStyleLbl="revTx" presStyleIdx="1" presStyleCnt="6">
        <dgm:presLayoutVars/>
      </dgm:prSet>
      <dgm:spPr/>
    </dgm:pt>
    <dgm:pt modelId="{0A4A8D96-FAF6-4997-B713-EE41A2DCA7C1}" type="pres">
      <dgm:prSet presAssocID="{39758425-A204-41A3-8675-D805DAE93167}" presName="sibTrans" presStyleCnt="0"/>
      <dgm:spPr/>
    </dgm:pt>
    <dgm:pt modelId="{5C49AB20-236D-4210-BF92-AF54F5271462}" type="pres">
      <dgm:prSet presAssocID="{7EF46350-A857-4C55-9581-4B988D2FA511}" presName="compNode" presStyleCnt="0"/>
      <dgm:spPr/>
    </dgm:pt>
    <dgm:pt modelId="{1151880D-6FD2-40C8-9D1C-F2403FA642FF}" type="pres">
      <dgm:prSet presAssocID="{7EF46350-A857-4C55-9581-4B988D2FA5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38B47C4D-62E2-4F96-A144-209343998C55}" type="pres">
      <dgm:prSet presAssocID="{7EF46350-A857-4C55-9581-4B988D2FA511}" presName="iconSpace" presStyleCnt="0"/>
      <dgm:spPr/>
    </dgm:pt>
    <dgm:pt modelId="{FB526A0E-170C-47FA-B93F-C0579D315248}" type="pres">
      <dgm:prSet presAssocID="{7EF46350-A857-4C55-9581-4B988D2FA511}" presName="parTx" presStyleLbl="revTx" presStyleIdx="2" presStyleCnt="6">
        <dgm:presLayoutVars>
          <dgm:chMax val="0"/>
          <dgm:chPref val="0"/>
        </dgm:presLayoutVars>
      </dgm:prSet>
      <dgm:spPr/>
    </dgm:pt>
    <dgm:pt modelId="{FCA9A8BD-BA64-4AAE-87A0-DBC4BAC298BE}" type="pres">
      <dgm:prSet presAssocID="{7EF46350-A857-4C55-9581-4B988D2FA511}" presName="txSpace" presStyleCnt="0"/>
      <dgm:spPr/>
    </dgm:pt>
    <dgm:pt modelId="{D3CBB262-43DA-4216-8C5F-D848BEC6743D}" type="pres">
      <dgm:prSet presAssocID="{7EF46350-A857-4C55-9581-4B988D2FA511}" presName="desTx" presStyleLbl="revTx" presStyleIdx="3" presStyleCnt="6">
        <dgm:presLayoutVars/>
      </dgm:prSet>
      <dgm:spPr/>
    </dgm:pt>
    <dgm:pt modelId="{2816900B-1CF8-4A82-BEE1-32CB1F032ACB}" type="pres">
      <dgm:prSet presAssocID="{AE737E3F-DD7A-40DB-8B31-3A66E7155736}" presName="sibTrans" presStyleCnt="0"/>
      <dgm:spPr/>
    </dgm:pt>
    <dgm:pt modelId="{3D290913-B4D1-4B46-A81D-83A24D8C387F}" type="pres">
      <dgm:prSet presAssocID="{DB687537-D4D7-40CE-B74D-9E8040D20D34}" presName="compNode" presStyleCnt="0"/>
      <dgm:spPr/>
    </dgm:pt>
    <dgm:pt modelId="{E4AD91EE-5108-4DB7-B249-26DA50E48E5E}" type="pres">
      <dgm:prSet presAssocID="{DB687537-D4D7-40CE-B74D-9E8040D20D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2ED4E39-C0D7-445E-A906-4700E45DAB0F}" type="pres">
      <dgm:prSet presAssocID="{DB687537-D4D7-40CE-B74D-9E8040D20D34}" presName="iconSpace" presStyleCnt="0"/>
      <dgm:spPr/>
    </dgm:pt>
    <dgm:pt modelId="{50C13520-5563-4686-83C1-259C49949262}" type="pres">
      <dgm:prSet presAssocID="{DB687537-D4D7-40CE-B74D-9E8040D20D34}" presName="parTx" presStyleLbl="revTx" presStyleIdx="4" presStyleCnt="6">
        <dgm:presLayoutVars>
          <dgm:chMax val="0"/>
          <dgm:chPref val="0"/>
        </dgm:presLayoutVars>
      </dgm:prSet>
      <dgm:spPr/>
    </dgm:pt>
    <dgm:pt modelId="{88909A10-072C-4F02-A0E7-3792068C4800}" type="pres">
      <dgm:prSet presAssocID="{DB687537-D4D7-40CE-B74D-9E8040D20D34}" presName="txSpace" presStyleCnt="0"/>
      <dgm:spPr/>
    </dgm:pt>
    <dgm:pt modelId="{AED073A4-66E2-41D2-88C5-28CCCC985945}" type="pres">
      <dgm:prSet presAssocID="{DB687537-D4D7-40CE-B74D-9E8040D20D34}" presName="desTx" presStyleLbl="revTx" presStyleIdx="5" presStyleCnt="6">
        <dgm:presLayoutVars/>
      </dgm:prSet>
      <dgm:spPr/>
    </dgm:pt>
  </dgm:ptLst>
  <dgm:cxnLst>
    <dgm:cxn modelId="{B5DB6F06-B2DF-42F5-9DC3-D981178375D4}" type="presOf" srcId="{1E6BD06D-3A06-4BCE-9D2A-9BC49FF44494}" destId="{5F9D3FC0-67FC-42FB-A6BB-A0DC9D4F66D6}" srcOrd="0" destOrd="0" presId="urn:microsoft.com/office/officeart/2018/5/layout/CenteredIconLabelDescriptionList"/>
    <dgm:cxn modelId="{CE82A70A-1891-409D-A547-DCB246C1108F}" srcId="{1E6BD06D-3A06-4BCE-9D2A-9BC49FF44494}" destId="{6714F211-9149-4FC6-957B-C8FDD6D7E511}" srcOrd="2" destOrd="0" parTransId="{FDFDD140-4CE6-40DC-906D-236EB1EF23E0}" sibTransId="{18FB8EA6-0D86-4A44-AB6C-C6F023F69AAE}"/>
    <dgm:cxn modelId="{7500490D-4E6A-48CB-BED4-50095E7BD17F}" type="presOf" srcId="{17A66184-B962-4D33-9A55-5AD1F283749B}" destId="{D3CBB262-43DA-4216-8C5F-D848BEC6743D}" srcOrd="0" destOrd="2" presId="urn:microsoft.com/office/officeart/2018/5/layout/CenteredIconLabelDescriptionList"/>
    <dgm:cxn modelId="{F0085A32-0073-4A7D-A6EC-27C713C8B398}" type="presOf" srcId="{71971D42-EF7E-4B4C-BA3B-38B1719CB60B}" destId="{AED073A4-66E2-41D2-88C5-28CCCC985945}" srcOrd="0" destOrd="2" presId="urn:microsoft.com/office/officeart/2018/5/layout/CenteredIconLabelDescriptionList"/>
    <dgm:cxn modelId="{BB41C938-1EBD-4E40-9E07-5BAE2EBB5C43}" srcId="{7EF46350-A857-4C55-9581-4B988D2FA511}" destId="{17A66184-B962-4D33-9A55-5AD1F283749B}" srcOrd="2" destOrd="0" parTransId="{B2E0E8EF-25D8-4084-8AC3-D80A3F0C65F9}" sibTransId="{443FFF1A-CC96-4480-BC4B-36D7FF760DD4}"/>
    <dgm:cxn modelId="{C99FF339-784E-4E41-986F-413BBEA27AD3}" srcId="{34577111-9720-466C-852C-97BB9B7461D6}" destId="{1E6BD06D-3A06-4BCE-9D2A-9BC49FF44494}" srcOrd="0" destOrd="0" parTransId="{1745253A-C657-4310-B3AB-19E26B1351DF}" sibTransId="{39758425-A204-41A3-8675-D805DAE93167}"/>
    <dgm:cxn modelId="{DBFD8665-B099-47D3-9405-6CDE81023C5F}" srcId="{34577111-9720-466C-852C-97BB9B7461D6}" destId="{DB687537-D4D7-40CE-B74D-9E8040D20D34}" srcOrd="2" destOrd="0" parTransId="{C29B64A8-899D-4459-B822-FA889CF6042B}" sibTransId="{9C82CF1E-67D2-47DD-B547-EBA6500C7450}"/>
    <dgm:cxn modelId="{69219A47-04C6-4AAB-A6C5-4EF6B7EC8690}" srcId="{DB687537-D4D7-40CE-B74D-9E8040D20D34}" destId="{71971D42-EF7E-4B4C-BA3B-38B1719CB60B}" srcOrd="2" destOrd="0" parTransId="{A23ED716-C432-4B35-871E-C11BCC1BB1D9}" sibTransId="{DAEB4DFF-F6EE-4B2D-B85A-F83252B51E97}"/>
    <dgm:cxn modelId="{D7ADBA67-1BCB-462D-9209-88D022CCD334}" type="presOf" srcId="{9055D663-9AE8-4946-92DF-F8A1B885EED3}" destId="{AED073A4-66E2-41D2-88C5-28CCCC985945}" srcOrd="0" destOrd="0" presId="urn:microsoft.com/office/officeart/2018/5/layout/CenteredIconLabelDescriptionList"/>
    <dgm:cxn modelId="{55B91E69-8E26-4376-BE36-9FFFFDA2A53F}" srcId="{DB687537-D4D7-40CE-B74D-9E8040D20D34}" destId="{8D978965-7592-41FA-BACE-1A83E212DA29}" srcOrd="1" destOrd="0" parTransId="{415C655C-7C8C-4529-998B-47185D7AB27A}" sibTransId="{E30E57D9-03AB-4122-870E-82DC44065512}"/>
    <dgm:cxn modelId="{6DFF336B-BD06-4B2C-9242-0F5A91641FDE}" srcId="{7EF46350-A857-4C55-9581-4B988D2FA511}" destId="{A636E617-CC9A-48BB-9DBB-B60776827B07}" srcOrd="0" destOrd="0" parTransId="{C8721DFB-F850-4B6C-99D8-82D7F4281708}" sibTransId="{07C6A58C-9D5A-440F-B53F-29F18C1D3E07}"/>
    <dgm:cxn modelId="{054C1450-41A2-4DD6-95F9-517BD2824AD0}" type="presOf" srcId="{DB687537-D4D7-40CE-B74D-9E8040D20D34}" destId="{50C13520-5563-4686-83C1-259C49949262}" srcOrd="0" destOrd="0" presId="urn:microsoft.com/office/officeart/2018/5/layout/CenteredIconLabelDescriptionList"/>
    <dgm:cxn modelId="{D9E0FB83-F36F-447A-9DC2-59EA1BFE43B0}" type="presOf" srcId="{8D978965-7592-41FA-BACE-1A83E212DA29}" destId="{AED073A4-66E2-41D2-88C5-28CCCC985945}" srcOrd="0" destOrd="1" presId="urn:microsoft.com/office/officeart/2018/5/layout/CenteredIconLabelDescriptionList"/>
    <dgm:cxn modelId="{BE3F1987-4041-4652-8085-A72360001CE1}" srcId="{DB687537-D4D7-40CE-B74D-9E8040D20D34}" destId="{9055D663-9AE8-4946-92DF-F8A1B885EED3}" srcOrd="0" destOrd="0" parTransId="{1B585B23-D592-4258-AC3E-62B6584C55A1}" sibTransId="{7548702F-2B91-485C-9374-7C4C97AF941E}"/>
    <dgm:cxn modelId="{703EE996-B333-49AB-8D40-D77C2FBA2954}" type="presOf" srcId="{6714F211-9149-4FC6-957B-C8FDD6D7E511}" destId="{48EDF451-4BCB-4C9F-BF85-2607CC0CA362}" srcOrd="0" destOrd="2" presId="urn:microsoft.com/office/officeart/2018/5/layout/CenteredIconLabelDescriptionList"/>
    <dgm:cxn modelId="{EB80AFA4-7D89-4816-814A-C17A50057956}" type="presOf" srcId="{05867B85-2A34-4090-8B9F-CCF454CAB7D6}" destId="{D3CBB262-43DA-4216-8C5F-D848BEC6743D}" srcOrd="0" destOrd="1" presId="urn:microsoft.com/office/officeart/2018/5/layout/CenteredIconLabelDescriptionList"/>
    <dgm:cxn modelId="{1610D5B0-D162-4DE8-A108-A463624A2F64}" type="presOf" srcId="{A7F05F36-0E35-4D30-8211-72658F1614EB}" destId="{48EDF451-4BCB-4C9F-BF85-2607CC0CA362}" srcOrd="0" destOrd="0" presId="urn:microsoft.com/office/officeart/2018/5/layout/CenteredIconLabelDescriptionList"/>
    <dgm:cxn modelId="{FA31FFB6-F17E-4793-BE65-A0B60044D9F5}" type="presOf" srcId="{A636E617-CC9A-48BB-9DBB-B60776827B07}" destId="{D3CBB262-43DA-4216-8C5F-D848BEC6743D}" srcOrd="0" destOrd="0" presId="urn:microsoft.com/office/officeart/2018/5/layout/CenteredIconLabelDescriptionList"/>
    <dgm:cxn modelId="{B6FFE4B7-8B5F-4670-9BB5-85C7E819E586}" type="presOf" srcId="{34577111-9720-466C-852C-97BB9B7461D6}" destId="{58447C71-B02A-4E38-B8B6-878EC366B0F8}" srcOrd="0" destOrd="0" presId="urn:microsoft.com/office/officeart/2018/5/layout/CenteredIconLabelDescriptionList"/>
    <dgm:cxn modelId="{5AAFFFC2-602C-440E-A317-79F86A38D28D}" type="presOf" srcId="{7E4764ED-D724-43A3-953B-2608F78F4221}" destId="{48EDF451-4BCB-4C9F-BF85-2607CC0CA362}" srcOrd="0" destOrd="1" presId="urn:microsoft.com/office/officeart/2018/5/layout/CenteredIconLabelDescriptionList"/>
    <dgm:cxn modelId="{74512DCB-E104-4421-972A-F611D39C5D64}" type="presOf" srcId="{7EF46350-A857-4C55-9581-4B988D2FA511}" destId="{FB526A0E-170C-47FA-B93F-C0579D315248}" srcOrd="0" destOrd="0" presId="urn:microsoft.com/office/officeart/2018/5/layout/CenteredIconLabelDescriptionList"/>
    <dgm:cxn modelId="{B1DE11D0-B9FE-4599-8BA7-33D0E750365D}" srcId="{34577111-9720-466C-852C-97BB9B7461D6}" destId="{7EF46350-A857-4C55-9581-4B988D2FA511}" srcOrd="1" destOrd="0" parTransId="{03AC2001-FCEF-4FD2-B10F-C42C2AFC4B51}" sibTransId="{AE737E3F-DD7A-40DB-8B31-3A66E7155736}"/>
    <dgm:cxn modelId="{52CB18E2-E3CD-4E70-8418-6FFAF1C84DDC}" srcId="{7EF46350-A857-4C55-9581-4B988D2FA511}" destId="{05867B85-2A34-4090-8B9F-CCF454CAB7D6}" srcOrd="1" destOrd="0" parTransId="{EEA84D1E-E33C-410F-B049-3556F5231E82}" sibTransId="{243A4CA6-C5AC-4861-AAE5-294A01383121}"/>
    <dgm:cxn modelId="{926B44F0-0622-4994-9549-D406EFCC8DF8}" srcId="{1E6BD06D-3A06-4BCE-9D2A-9BC49FF44494}" destId="{7E4764ED-D724-43A3-953B-2608F78F4221}" srcOrd="1" destOrd="0" parTransId="{3A06D91E-6C0E-47B5-8C73-02BD26719A54}" sibTransId="{9B1431C7-30E6-4F66-83AE-C53FC06AAFCE}"/>
    <dgm:cxn modelId="{149ED3F4-17B5-4D3D-A4DB-0ECCB76EB859}" srcId="{1E6BD06D-3A06-4BCE-9D2A-9BC49FF44494}" destId="{A7F05F36-0E35-4D30-8211-72658F1614EB}" srcOrd="0" destOrd="0" parTransId="{5546B977-9F9D-4330-AFE7-DB129CFD4538}" sibTransId="{80A47FD9-5F67-4B54-A96A-06072E82C39B}"/>
    <dgm:cxn modelId="{5B40D386-6D98-4473-88B4-97BB2508807F}" type="presParOf" srcId="{58447C71-B02A-4E38-B8B6-878EC366B0F8}" destId="{53AF616F-C31E-428D-A946-BE1821A23BE0}" srcOrd="0" destOrd="0" presId="urn:microsoft.com/office/officeart/2018/5/layout/CenteredIconLabelDescriptionList"/>
    <dgm:cxn modelId="{F28E4886-EDDE-4F98-989D-2CB072503EF4}" type="presParOf" srcId="{53AF616F-C31E-428D-A946-BE1821A23BE0}" destId="{E15CB350-CFD1-4CED-9BD6-91160FF6E989}" srcOrd="0" destOrd="0" presId="urn:microsoft.com/office/officeart/2018/5/layout/CenteredIconLabelDescriptionList"/>
    <dgm:cxn modelId="{23E67D97-04FF-49A7-9D95-56EC332C4F8D}" type="presParOf" srcId="{53AF616F-C31E-428D-A946-BE1821A23BE0}" destId="{703533E5-0040-45EA-A385-8BA01AFA8188}" srcOrd="1" destOrd="0" presId="urn:microsoft.com/office/officeart/2018/5/layout/CenteredIconLabelDescriptionList"/>
    <dgm:cxn modelId="{064F3DB3-5F98-406B-AFEB-BE13AFA5B4C7}" type="presParOf" srcId="{53AF616F-C31E-428D-A946-BE1821A23BE0}" destId="{5F9D3FC0-67FC-42FB-A6BB-A0DC9D4F66D6}" srcOrd="2" destOrd="0" presId="urn:microsoft.com/office/officeart/2018/5/layout/CenteredIconLabelDescriptionList"/>
    <dgm:cxn modelId="{94ED774F-4DDC-4897-84E8-8E63ECDDBB35}" type="presParOf" srcId="{53AF616F-C31E-428D-A946-BE1821A23BE0}" destId="{FA72B4B8-80A5-4E41-97CB-457C3DEF92D1}" srcOrd="3" destOrd="0" presId="urn:microsoft.com/office/officeart/2018/5/layout/CenteredIconLabelDescriptionList"/>
    <dgm:cxn modelId="{DDB23C0A-651D-4DDD-9E9E-9BAA62FE8A24}" type="presParOf" srcId="{53AF616F-C31E-428D-A946-BE1821A23BE0}" destId="{48EDF451-4BCB-4C9F-BF85-2607CC0CA362}" srcOrd="4" destOrd="0" presId="urn:microsoft.com/office/officeart/2018/5/layout/CenteredIconLabelDescriptionList"/>
    <dgm:cxn modelId="{F72DEE57-5894-433F-81DB-6B63656CB8DD}" type="presParOf" srcId="{58447C71-B02A-4E38-B8B6-878EC366B0F8}" destId="{0A4A8D96-FAF6-4997-B713-EE41A2DCA7C1}" srcOrd="1" destOrd="0" presId="urn:microsoft.com/office/officeart/2018/5/layout/CenteredIconLabelDescriptionList"/>
    <dgm:cxn modelId="{9294301F-2A24-4DCF-9E30-B89A4FD8ED36}" type="presParOf" srcId="{58447C71-B02A-4E38-B8B6-878EC366B0F8}" destId="{5C49AB20-236D-4210-BF92-AF54F5271462}" srcOrd="2" destOrd="0" presId="urn:microsoft.com/office/officeart/2018/5/layout/CenteredIconLabelDescriptionList"/>
    <dgm:cxn modelId="{0F239E90-B86D-40C3-8982-E3610CE21EF9}" type="presParOf" srcId="{5C49AB20-236D-4210-BF92-AF54F5271462}" destId="{1151880D-6FD2-40C8-9D1C-F2403FA642FF}" srcOrd="0" destOrd="0" presId="urn:microsoft.com/office/officeart/2018/5/layout/CenteredIconLabelDescriptionList"/>
    <dgm:cxn modelId="{8A185A4A-7194-4382-99D4-2A51B06C0CFC}" type="presParOf" srcId="{5C49AB20-236D-4210-BF92-AF54F5271462}" destId="{38B47C4D-62E2-4F96-A144-209343998C55}" srcOrd="1" destOrd="0" presId="urn:microsoft.com/office/officeart/2018/5/layout/CenteredIconLabelDescriptionList"/>
    <dgm:cxn modelId="{F08D3B0A-1057-441B-9830-19BF0FDED7F0}" type="presParOf" srcId="{5C49AB20-236D-4210-BF92-AF54F5271462}" destId="{FB526A0E-170C-47FA-B93F-C0579D315248}" srcOrd="2" destOrd="0" presId="urn:microsoft.com/office/officeart/2018/5/layout/CenteredIconLabelDescriptionList"/>
    <dgm:cxn modelId="{A5CE5EA2-F969-4D83-9532-A09A3D8CE9BD}" type="presParOf" srcId="{5C49AB20-236D-4210-BF92-AF54F5271462}" destId="{FCA9A8BD-BA64-4AAE-87A0-DBC4BAC298BE}" srcOrd="3" destOrd="0" presId="urn:microsoft.com/office/officeart/2018/5/layout/CenteredIconLabelDescriptionList"/>
    <dgm:cxn modelId="{AF8E8676-7367-4149-A997-558E29E079CF}" type="presParOf" srcId="{5C49AB20-236D-4210-BF92-AF54F5271462}" destId="{D3CBB262-43DA-4216-8C5F-D848BEC6743D}" srcOrd="4" destOrd="0" presId="urn:microsoft.com/office/officeart/2018/5/layout/CenteredIconLabelDescriptionList"/>
    <dgm:cxn modelId="{507203A3-F367-4E30-86FD-131D5AFDC543}" type="presParOf" srcId="{58447C71-B02A-4E38-B8B6-878EC366B0F8}" destId="{2816900B-1CF8-4A82-BEE1-32CB1F032ACB}" srcOrd="3" destOrd="0" presId="urn:microsoft.com/office/officeart/2018/5/layout/CenteredIconLabelDescriptionList"/>
    <dgm:cxn modelId="{08EA09FD-6D1D-4AE6-8F1D-6F9A0196CCE5}" type="presParOf" srcId="{58447C71-B02A-4E38-B8B6-878EC366B0F8}" destId="{3D290913-B4D1-4B46-A81D-83A24D8C387F}" srcOrd="4" destOrd="0" presId="urn:microsoft.com/office/officeart/2018/5/layout/CenteredIconLabelDescriptionList"/>
    <dgm:cxn modelId="{26A2CBFE-8E17-4F8B-A840-718E1FF3E5D9}" type="presParOf" srcId="{3D290913-B4D1-4B46-A81D-83A24D8C387F}" destId="{E4AD91EE-5108-4DB7-B249-26DA50E48E5E}" srcOrd="0" destOrd="0" presId="urn:microsoft.com/office/officeart/2018/5/layout/CenteredIconLabelDescriptionList"/>
    <dgm:cxn modelId="{80CA68F7-E63C-4F72-B74C-2E91CE89EB34}" type="presParOf" srcId="{3D290913-B4D1-4B46-A81D-83A24D8C387F}" destId="{22ED4E39-C0D7-445E-A906-4700E45DAB0F}" srcOrd="1" destOrd="0" presId="urn:microsoft.com/office/officeart/2018/5/layout/CenteredIconLabelDescriptionList"/>
    <dgm:cxn modelId="{2C2CCBDD-3066-4D4C-A11F-B9766EAF7728}" type="presParOf" srcId="{3D290913-B4D1-4B46-A81D-83A24D8C387F}" destId="{50C13520-5563-4686-83C1-259C49949262}" srcOrd="2" destOrd="0" presId="urn:microsoft.com/office/officeart/2018/5/layout/CenteredIconLabelDescriptionList"/>
    <dgm:cxn modelId="{CF98A340-ED62-4D4A-8912-6249CCC63953}" type="presParOf" srcId="{3D290913-B4D1-4B46-A81D-83A24D8C387F}" destId="{88909A10-072C-4F02-A0E7-3792068C4800}" srcOrd="3" destOrd="0" presId="urn:microsoft.com/office/officeart/2018/5/layout/CenteredIconLabelDescriptionList"/>
    <dgm:cxn modelId="{A913BFEE-B8E0-4B30-9802-9F21FD05251F}" type="presParOf" srcId="{3D290913-B4D1-4B46-A81D-83A24D8C387F}" destId="{AED073A4-66E2-41D2-88C5-28CCCC985945}" srcOrd="4" destOrd="0" presId="urn:microsoft.com/office/officeart/2018/5/layout/CenteredIconLabelDescri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A225B-7207-4288-B410-2A788B9D9EBF}">
      <dsp:nvSpPr>
        <dsp:cNvPr id="0" name=""/>
        <dsp:cNvSpPr/>
      </dsp:nvSpPr>
      <dsp:spPr>
        <a:xfrm>
          <a:off x="343364" y="862"/>
          <a:ext cx="2027354" cy="12164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CHALLENGES FOR BUSINESS ORGANISATIONS</a:t>
          </a:r>
          <a:endParaRPr lang="en-US" sz="1500" kern="1200"/>
        </a:p>
      </dsp:txBody>
      <dsp:txXfrm>
        <a:off x="343364" y="862"/>
        <a:ext cx="2027354" cy="1216412"/>
      </dsp:txXfrm>
    </dsp:sp>
    <dsp:sp modelId="{F97FEA66-9E73-47F3-8E32-E7436BBE5C82}">
      <dsp:nvSpPr>
        <dsp:cNvPr id="0" name=""/>
        <dsp:cNvSpPr/>
      </dsp:nvSpPr>
      <dsp:spPr>
        <a:xfrm>
          <a:off x="2573454" y="862"/>
          <a:ext cx="2027354" cy="121641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OPPORTUNITIES FOR BUSINESS ORGANISATIONS</a:t>
          </a:r>
          <a:endParaRPr lang="en-US" sz="1500" kern="1200"/>
        </a:p>
      </dsp:txBody>
      <dsp:txXfrm>
        <a:off x="2573454" y="862"/>
        <a:ext cx="2027354" cy="1216412"/>
      </dsp:txXfrm>
    </dsp:sp>
    <dsp:sp modelId="{B75CA64D-7531-43FF-87B7-4B7F2B7BF38A}">
      <dsp:nvSpPr>
        <dsp:cNvPr id="0" name=""/>
        <dsp:cNvSpPr/>
      </dsp:nvSpPr>
      <dsp:spPr>
        <a:xfrm>
          <a:off x="4803543" y="862"/>
          <a:ext cx="2027354" cy="121641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INTRODUCTION TO THE DIGITAL MARKETING CAMPAING</a:t>
          </a:r>
          <a:endParaRPr lang="en-US" sz="1500" kern="1200"/>
        </a:p>
      </dsp:txBody>
      <dsp:txXfrm>
        <a:off x="4803543" y="862"/>
        <a:ext cx="2027354" cy="1216412"/>
      </dsp:txXfrm>
    </dsp:sp>
    <dsp:sp modelId="{FB8233FB-76DA-48B7-B441-50C9CADED9FF}">
      <dsp:nvSpPr>
        <dsp:cNvPr id="0" name=""/>
        <dsp:cNvSpPr/>
      </dsp:nvSpPr>
      <dsp:spPr>
        <a:xfrm>
          <a:off x="7033633" y="862"/>
          <a:ext cx="2027354" cy="12164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TOOLS AND TECHNIQUES</a:t>
          </a:r>
          <a:endParaRPr lang="en-US" sz="1500" kern="1200"/>
        </a:p>
      </dsp:txBody>
      <dsp:txXfrm>
        <a:off x="7033633" y="862"/>
        <a:ext cx="2027354" cy="1216412"/>
      </dsp:txXfrm>
    </dsp:sp>
    <dsp:sp modelId="{1E1B7C07-DFF0-4424-AB5D-8D3F18F811F8}">
      <dsp:nvSpPr>
        <dsp:cNvPr id="0" name=""/>
        <dsp:cNvSpPr/>
      </dsp:nvSpPr>
      <dsp:spPr>
        <a:xfrm>
          <a:off x="343364" y="1420010"/>
          <a:ext cx="2027354" cy="121641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DEMOSTRATION OF THE WEBSITE</a:t>
          </a:r>
          <a:endParaRPr lang="en-US" sz="1500" kern="1200"/>
        </a:p>
      </dsp:txBody>
      <dsp:txXfrm>
        <a:off x="343364" y="1420010"/>
        <a:ext cx="2027354" cy="1216412"/>
      </dsp:txXfrm>
    </dsp:sp>
    <dsp:sp modelId="{CA479D94-D9F7-426F-A014-11847ECF7C64}">
      <dsp:nvSpPr>
        <dsp:cNvPr id="0" name=""/>
        <dsp:cNvSpPr/>
      </dsp:nvSpPr>
      <dsp:spPr>
        <a:xfrm>
          <a:off x="2573454" y="1420010"/>
          <a:ext cx="2027354" cy="12164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EFFECTIVE MARKETING</a:t>
          </a:r>
          <a:endParaRPr lang="en-US" sz="1500" kern="1200"/>
        </a:p>
      </dsp:txBody>
      <dsp:txXfrm>
        <a:off x="2573454" y="1420010"/>
        <a:ext cx="2027354" cy="1216412"/>
      </dsp:txXfrm>
    </dsp:sp>
    <dsp:sp modelId="{9CAA313B-D951-4637-903C-375D74C6EB70}">
      <dsp:nvSpPr>
        <dsp:cNvPr id="0" name=""/>
        <dsp:cNvSpPr/>
      </dsp:nvSpPr>
      <dsp:spPr>
        <a:xfrm>
          <a:off x="4803543" y="1420010"/>
          <a:ext cx="2027354" cy="121641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CALL TO ACTION</a:t>
          </a:r>
          <a:endParaRPr lang="en-US" sz="1500" kern="1200"/>
        </a:p>
      </dsp:txBody>
      <dsp:txXfrm>
        <a:off x="4803543" y="1420010"/>
        <a:ext cx="2027354" cy="1216412"/>
      </dsp:txXfrm>
    </dsp:sp>
    <dsp:sp modelId="{AA5FB7BC-4E01-4351-92CF-5F0CEFDA8404}">
      <dsp:nvSpPr>
        <dsp:cNvPr id="0" name=""/>
        <dsp:cNvSpPr/>
      </dsp:nvSpPr>
      <dsp:spPr>
        <a:xfrm>
          <a:off x="7033633" y="1420010"/>
          <a:ext cx="2027354" cy="121641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MEASUREMENT TECHNIQUES</a:t>
          </a:r>
          <a:endParaRPr lang="en-US" sz="1500" kern="1200"/>
        </a:p>
      </dsp:txBody>
      <dsp:txXfrm>
        <a:off x="7033633" y="1420010"/>
        <a:ext cx="2027354" cy="1216412"/>
      </dsp:txXfrm>
    </dsp:sp>
    <dsp:sp modelId="{96F0F852-F98C-4A6A-9B78-F41C8A594F2A}">
      <dsp:nvSpPr>
        <dsp:cNvPr id="0" name=""/>
        <dsp:cNvSpPr/>
      </dsp:nvSpPr>
      <dsp:spPr>
        <a:xfrm>
          <a:off x="1458409" y="2839158"/>
          <a:ext cx="2027354" cy="12164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IMPROVE PERFORMANCE FOR THE STORE</a:t>
          </a:r>
          <a:endParaRPr lang="en-US" sz="1500" kern="1200"/>
        </a:p>
      </dsp:txBody>
      <dsp:txXfrm>
        <a:off x="1458409" y="2839158"/>
        <a:ext cx="2027354" cy="1216412"/>
      </dsp:txXfrm>
    </dsp:sp>
    <dsp:sp modelId="{8E22B81C-4EC3-43C8-8EF6-CA9A75456273}">
      <dsp:nvSpPr>
        <dsp:cNvPr id="0" name=""/>
        <dsp:cNvSpPr/>
      </dsp:nvSpPr>
      <dsp:spPr>
        <a:xfrm>
          <a:off x="3688498" y="2839158"/>
          <a:ext cx="2027354" cy="121641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KEY DIGITAL MEASUREMENT TECHNIQUES &amp; PERFORMANCE METRICS</a:t>
          </a:r>
          <a:endParaRPr lang="en-US" sz="1500" kern="1200"/>
        </a:p>
      </dsp:txBody>
      <dsp:txXfrm>
        <a:off x="3688498" y="2839158"/>
        <a:ext cx="2027354" cy="1216412"/>
      </dsp:txXfrm>
    </dsp:sp>
    <dsp:sp modelId="{56CD8CEE-2B16-48BB-BE9E-FB9B1290D031}">
      <dsp:nvSpPr>
        <dsp:cNvPr id="0" name=""/>
        <dsp:cNvSpPr/>
      </dsp:nvSpPr>
      <dsp:spPr>
        <a:xfrm>
          <a:off x="5918588" y="2839158"/>
          <a:ext cx="2027354" cy="12164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SUMMARY</a:t>
          </a:r>
          <a:endParaRPr lang="en-US" sz="1500" kern="1200"/>
        </a:p>
      </dsp:txBody>
      <dsp:txXfrm>
        <a:off x="5918588" y="2839158"/>
        <a:ext cx="2027354" cy="121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26704-0826-4B60-A66C-99AA7338FF12}">
      <dsp:nvSpPr>
        <dsp:cNvPr id="0" name=""/>
        <dsp:cNvSpPr/>
      </dsp:nvSpPr>
      <dsp:spPr>
        <a:xfrm>
          <a:off x="1601391" y="382478"/>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0809" y="426567"/>
        <a:ext cx="16286" cy="3260"/>
      </dsp:txXfrm>
    </dsp:sp>
    <dsp:sp modelId="{8993D33F-45CD-48B7-B83F-9BC63960FDD0}">
      <dsp:nvSpPr>
        <dsp:cNvPr id="0" name=""/>
        <dsp:cNvSpPr/>
      </dsp:nvSpPr>
      <dsp:spPr>
        <a:xfrm>
          <a:off x="187014"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b="1" kern="1200"/>
            <a:t>Key Challenges:</a:t>
          </a:r>
          <a:endParaRPr lang="en-US" sz="1200" kern="1200"/>
        </a:p>
      </dsp:txBody>
      <dsp:txXfrm>
        <a:off x="187014" y="3344"/>
        <a:ext cx="1416177" cy="849706"/>
      </dsp:txXfrm>
    </dsp:sp>
    <dsp:sp modelId="{35EA98C1-E160-425F-95C7-59F34615F07A}">
      <dsp:nvSpPr>
        <dsp:cNvPr id="0" name=""/>
        <dsp:cNvSpPr/>
      </dsp:nvSpPr>
      <dsp:spPr>
        <a:xfrm>
          <a:off x="3343289" y="382478"/>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2706" y="426567"/>
        <a:ext cx="16286" cy="3260"/>
      </dsp:txXfrm>
    </dsp:sp>
    <dsp:sp modelId="{B70277CD-DADE-45FE-9175-F2AAC103F32A}">
      <dsp:nvSpPr>
        <dsp:cNvPr id="0" name=""/>
        <dsp:cNvSpPr/>
      </dsp:nvSpPr>
      <dsp:spPr>
        <a:xfrm>
          <a:off x="1928912"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Keeping up with rapidly evolving technologies and platforms</a:t>
          </a:r>
          <a:endParaRPr lang="en-US" sz="1200" kern="1200"/>
        </a:p>
      </dsp:txBody>
      <dsp:txXfrm>
        <a:off x="1928912" y="3344"/>
        <a:ext cx="1416177" cy="849706"/>
      </dsp:txXfrm>
    </dsp:sp>
    <dsp:sp modelId="{24B191D8-7D69-4F05-934C-9CCB5410315C}">
      <dsp:nvSpPr>
        <dsp:cNvPr id="0" name=""/>
        <dsp:cNvSpPr/>
      </dsp:nvSpPr>
      <dsp:spPr>
        <a:xfrm>
          <a:off x="5085187" y="382478"/>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4604" y="426567"/>
        <a:ext cx="16286" cy="3260"/>
      </dsp:txXfrm>
    </dsp:sp>
    <dsp:sp modelId="{F3BD815C-0429-4018-8B30-AE2816A4CDBB}">
      <dsp:nvSpPr>
        <dsp:cNvPr id="0" name=""/>
        <dsp:cNvSpPr/>
      </dsp:nvSpPr>
      <dsp:spPr>
        <a:xfrm>
          <a:off x="3670810"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Standing out in a crowded and competitive digital landscape</a:t>
          </a:r>
          <a:endParaRPr lang="en-US" sz="1200" kern="1200"/>
        </a:p>
      </dsp:txBody>
      <dsp:txXfrm>
        <a:off x="3670810" y="3344"/>
        <a:ext cx="1416177" cy="849706"/>
      </dsp:txXfrm>
    </dsp:sp>
    <dsp:sp modelId="{D9DE89E3-0CC1-4FBF-B58A-1F758782612C}">
      <dsp:nvSpPr>
        <dsp:cNvPr id="0" name=""/>
        <dsp:cNvSpPr/>
      </dsp:nvSpPr>
      <dsp:spPr>
        <a:xfrm>
          <a:off x="6827084" y="382478"/>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6502" y="426567"/>
        <a:ext cx="16286" cy="3260"/>
      </dsp:txXfrm>
    </dsp:sp>
    <dsp:sp modelId="{4D0B17BA-4636-4711-90F0-B655AFFE8DEA}">
      <dsp:nvSpPr>
        <dsp:cNvPr id="0" name=""/>
        <dsp:cNvSpPr/>
      </dsp:nvSpPr>
      <dsp:spPr>
        <a:xfrm>
          <a:off x="5412707"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Ensuring consistent brand experience across multiple channels</a:t>
          </a:r>
          <a:endParaRPr lang="en-US" sz="1200" kern="1200"/>
        </a:p>
      </dsp:txBody>
      <dsp:txXfrm>
        <a:off x="5412707" y="3344"/>
        <a:ext cx="1416177" cy="849706"/>
      </dsp:txXfrm>
    </dsp:sp>
    <dsp:sp modelId="{2CCA3760-7513-444A-BCB3-D8B923F80BDC}">
      <dsp:nvSpPr>
        <dsp:cNvPr id="0" name=""/>
        <dsp:cNvSpPr/>
      </dsp:nvSpPr>
      <dsp:spPr>
        <a:xfrm>
          <a:off x="8568982" y="382478"/>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08399" y="426567"/>
        <a:ext cx="16286" cy="3260"/>
      </dsp:txXfrm>
    </dsp:sp>
    <dsp:sp modelId="{6F94AB93-09E0-4713-BACE-1B3CB9CD35A5}">
      <dsp:nvSpPr>
        <dsp:cNvPr id="0" name=""/>
        <dsp:cNvSpPr/>
      </dsp:nvSpPr>
      <dsp:spPr>
        <a:xfrm>
          <a:off x="7154605"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Measuring and attributing success across different touchpoints</a:t>
          </a:r>
          <a:endParaRPr lang="en-US" sz="1200" kern="1200"/>
        </a:p>
      </dsp:txBody>
      <dsp:txXfrm>
        <a:off x="7154605" y="3344"/>
        <a:ext cx="1416177" cy="849706"/>
      </dsp:txXfrm>
    </dsp:sp>
    <dsp:sp modelId="{9FDB6D90-8815-41C1-8FD2-38EEA2171015}">
      <dsp:nvSpPr>
        <dsp:cNvPr id="0" name=""/>
        <dsp:cNvSpPr/>
      </dsp:nvSpPr>
      <dsp:spPr>
        <a:xfrm>
          <a:off x="895103" y="851251"/>
          <a:ext cx="8709488" cy="295120"/>
        </a:xfrm>
        <a:custGeom>
          <a:avLst/>
          <a:gdLst/>
          <a:ahLst/>
          <a:cxnLst/>
          <a:rect l="0" t="0" r="0" b="0"/>
          <a:pathLst>
            <a:path>
              <a:moveTo>
                <a:pt x="8709488" y="0"/>
              </a:moveTo>
              <a:lnTo>
                <a:pt x="8709488" y="164660"/>
              </a:lnTo>
              <a:lnTo>
                <a:pt x="0" y="164660"/>
              </a:lnTo>
              <a:lnTo>
                <a:pt x="0" y="2951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958" y="997181"/>
        <a:ext cx="435778" cy="3260"/>
      </dsp:txXfrm>
    </dsp:sp>
    <dsp:sp modelId="{949FD4F7-18F1-4122-955E-7E338D9BC989}">
      <dsp:nvSpPr>
        <dsp:cNvPr id="0" name=""/>
        <dsp:cNvSpPr/>
      </dsp:nvSpPr>
      <dsp:spPr>
        <a:xfrm>
          <a:off x="8896503" y="3344"/>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Maintaining data privacy and security in a digital world</a:t>
          </a:r>
          <a:endParaRPr lang="en-US" sz="1200" kern="1200"/>
        </a:p>
      </dsp:txBody>
      <dsp:txXfrm>
        <a:off x="8896503" y="3344"/>
        <a:ext cx="1416177" cy="849706"/>
      </dsp:txXfrm>
    </dsp:sp>
    <dsp:sp modelId="{32D76F4B-9D7B-43AB-AA16-2F746D97F567}">
      <dsp:nvSpPr>
        <dsp:cNvPr id="0" name=""/>
        <dsp:cNvSpPr/>
      </dsp:nvSpPr>
      <dsp:spPr>
        <a:xfrm>
          <a:off x="1601391" y="1557905"/>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0809" y="1601994"/>
        <a:ext cx="16286" cy="3260"/>
      </dsp:txXfrm>
    </dsp:sp>
    <dsp:sp modelId="{370CFD4B-29A8-4B37-9AD1-CB8F0BC52F97}">
      <dsp:nvSpPr>
        <dsp:cNvPr id="0" name=""/>
        <dsp:cNvSpPr/>
      </dsp:nvSpPr>
      <dsp:spPr>
        <a:xfrm>
          <a:off x="187014"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b="1" kern="1200"/>
            <a:t>Odel's Current Issues:</a:t>
          </a:r>
          <a:endParaRPr lang="en-US" sz="1200" kern="1200"/>
        </a:p>
      </dsp:txBody>
      <dsp:txXfrm>
        <a:off x="187014" y="1178771"/>
        <a:ext cx="1416177" cy="849706"/>
      </dsp:txXfrm>
    </dsp:sp>
    <dsp:sp modelId="{98830562-3905-4CE9-AFBE-B5C5E56B2C76}">
      <dsp:nvSpPr>
        <dsp:cNvPr id="0" name=""/>
        <dsp:cNvSpPr/>
      </dsp:nvSpPr>
      <dsp:spPr>
        <a:xfrm>
          <a:off x="3343289" y="1557905"/>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2706" y="1601994"/>
        <a:ext cx="16286" cy="3260"/>
      </dsp:txXfrm>
    </dsp:sp>
    <dsp:sp modelId="{173DF4D1-FFE9-43CA-95E5-387D413EAAA3}">
      <dsp:nvSpPr>
        <dsp:cNvPr id="0" name=""/>
        <dsp:cNvSpPr/>
      </dsp:nvSpPr>
      <dsp:spPr>
        <a:xfrm>
          <a:off x="1928912"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Lack of digital presence (no website, social media, email marketing)</a:t>
          </a:r>
          <a:endParaRPr lang="en-US" sz="1200" kern="1200"/>
        </a:p>
      </dsp:txBody>
      <dsp:txXfrm>
        <a:off x="1928912" y="1178771"/>
        <a:ext cx="1416177" cy="849706"/>
      </dsp:txXfrm>
    </dsp:sp>
    <dsp:sp modelId="{206C3C2E-9763-4110-982C-253325FB4D92}">
      <dsp:nvSpPr>
        <dsp:cNvPr id="0" name=""/>
        <dsp:cNvSpPr/>
      </dsp:nvSpPr>
      <dsp:spPr>
        <a:xfrm>
          <a:off x="5085187" y="1557905"/>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4604" y="1601994"/>
        <a:ext cx="16286" cy="3260"/>
      </dsp:txXfrm>
    </dsp:sp>
    <dsp:sp modelId="{3870D074-016B-4C49-AAE9-27BDBC94E3A3}">
      <dsp:nvSpPr>
        <dsp:cNvPr id="0" name=""/>
        <dsp:cNvSpPr/>
      </dsp:nvSpPr>
      <dsp:spPr>
        <a:xfrm>
          <a:off x="3670810"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Struggling to reach target audience and drive conversions</a:t>
          </a:r>
          <a:endParaRPr lang="en-US" sz="1200" kern="1200"/>
        </a:p>
      </dsp:txBody>
      <dsp:txXfrm>
        <a:off x="3670810" y="1178771"/>
        <a:ext cx="1416177" cy="849706"/>
      </dsp:txXfrm>
    </dsp:sp>
    <dsp:sp modelId="{492D521C-EBEF-4844-894E-3B77AC76346B}">
      <dsp:nvSpPr>
        <dsp:cNvPr id="0" name=""/>
        <dsp:cNvSpPr/>
      </dsp:nvSpPr>
      <dsp:spPr>
        <a:xfrm>
          <a:off x="6827084" y="1557905"/>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6502" y="1601994"/>
        <a:ext cx="16286" cy="3260"/>
      </dsp:txXfrm>
    </dsp:sp>
    <dsp:sp modelId="{AC3F64B1-3064-47AC-98C7-614DDFD1ED76}">
      <dsp:nvSpPr>
        <dsp:cNvPr id="0" name=""/>
        <dsp:cNvSpPr/>
      </dsp:nvSpPr>
      <dsp:spPr>
        <a:xfrm>
          <a:off x="5412707"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Limited visibility and discoverability online</a:t>
          </a:r>
          <a:endParaRPr lang="en-US" sz="1200" kern="1200"/>
        </a:p>
      </dsp:txBody>
      <dsp:txXfrm>
        <a:off x="5412707" y="1178771"/>
        <a:ext cx="1416177" cy="849706"/>
      </dsp:txXfrm>
    </dsp:sp>
    <dsp:sp modelId="{D72E7845-1DC7-42DB-885B-3777AC91A260}">
      <dsp:nvSpPr>
        <dsp:cNvPr id="0" name=""/>
        <dsp:cNvSpPr/>
      </dsp:nvSpPr>
      <dsp:spPr>
        <a:xfrm>
          <a:off x="8568982" y="1557905"/>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08399" y="1601994"/>
        <a:ext cx="16286" cy="3260"/>
      </dsp:txXfrm>
    </dsp:sp>
    <dsp:sp modelId="{17DA6F51-A494-4729-8D0C-622CBD12603E}">
      <dsp:nvSpPr>
        <dsp:cNvPr id="0" name=""/>
        <dsp:cNvSpPr/>
      </dsp:nvSpPr>
      <dsp:spPr>
        <a:xfrm>
          <a:off x="7154605"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Inability to leverage digital channels for marketing and sales</a:t>
          </a:r>
          <a:endParaRPr lang="en-US" sz="1200" kern="1200"/>
        </a:p>
      </dsp:txBody>
      <dsp:txXfrm>
        <a:off x="7154605" y="1178771"/>
        <a:ext cx="1416177" cy="849706"/>
      </dsp:txXfrm>
    </dsp:sp>
    <dsp:sp modelId="{4547F0AF-4A0D-492B-93B4-8D9386087F00}">
      <dsp:nvSpPr>
        <dsp:cNvPr id="0" name=""/>
        <dsp:cNvSpPr/>
      </dsp:nvSpPr>
      <dsp:spPr>
        <a:xfrm>
          <a:off x="895103" y="2026678"/>
          <a:ext cx="8709488" cy="295120"/>
        </a:xfrm>
        <a:custGeom>
          <a:avLst/>
          <a:gdLst/>
          <a:ahLst/>
          <a:cxnLst/>
          <a:rect l="0" t="0" r="0" b="0"/>
          <a:pathLst>
            <a:path>
              <a:moveTo>
                <a:pt x="8709488" y="0"/>
              </a:moveTo>
              <a:lnTo>
                <a:pt x="8709488" y="164660"/>
              </a:lnTo>
              <a:lnTo>
                <a:pt x="0" y="164660"/>
              </a:lnTo>
              <a:lnTo>
                <a:pt x="0" y="2951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958" y="2172608"/>
        <a:ext cx="435778" cy="3260"/>
      </dsp:txXfrm>
    </dsp:sp>
    <dsp:sp modelId="{D3125CAB-2677-443A-8E26-CDF87F990FE0}">
      <dsp:nvSpPr>
        <dsp:cNvPr id="0" name=""/>
        <dsp:cNvSpPr/>
      </dsp:nvSpPr>
      <dsp:spPr>
        <a:xfrm>
          <a:off x="8896503" y="1178771"/>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Missing out on potential opportunities and revenue streams</a:t>
          </a:r>
          <a:endParaRPr lang="en-US" sz="1200" kern="1200"/>
        </a:p>
      </dsp:txBody>
      <dsp:txXfrm>
        <a:off x="8896503" y="1178771"/>
        <a:ext cx="1416177" cy="849706"/>
      </dsp:txXfrm>
    </dsp:sp>
    <dsp:sp modelId="{63DECD10-3BC8-49E1-9925-0E00946B4DF6}">
      <dsp:nvSpPr>
        <dsp:cNvPr id="0" name=""/>
        <dsp:cNvSpPr/>
      </dsp:nvSpPr>
      <dsp:spPr>
        <a:xfrm>
          <a:off x="1601391" y="2733331"/>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0809" y="2777421"/>
        <a:ext cx="16286" cy="3260"/>
      </dsp:txXfrm>
    </dsp:sp>
    <dsp:sp modelId="{2D1B1F68-3EBA-496D-A450-3F7E88C0B256}">
      <dsp:nvSpPr>
        <dsp:cNvPr id="0" name=""/>
        <dsp:cNvSpPr/>
      </dsp:nvSpPr>
      <dsp:spPr>
        <a:xfrm>
          <a:off x="187014"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b="1" kern="1200"/>
            <a:t>Recommendations for Odel:</a:t>
          </a:r>
          <a:endParaRPr lang="en-US" sz="1200" kern="1200"/>
        </a:p>
      </dsp:txBody>
      <dsp:txXfrm>
        <a:off x="187014" y="2354198"/>
        <a:ext cx="1416177" cy="849706"/>
      </dsp:txXfrm>
    </dsp:sp>
    <dsp:sp modelId="{8EC8DC7B-22F0-4DF3-AE3A-DB370B5ED3AF}">
      <dsp:nvSpPr>
        <dsp:cNvPr id="0" name=""/>
        <dsp:cNvSpPr/>
      </dsp:nvSpPr>
      <dsp:spPr>
        <a:xfrm>
          <a:off x="3343289" y="2733331"/>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2706" y="2777421"/>
        <a:ext cx="16286" cy="3260"/>
      </dsp:txXfrm>
    </dsp:sp>
    <dsp:sp modelId="{6DB87F64-5F27-4913-AB5E-793EE44C009B}">
      <dsp:nvSpPr>
        <dsp:cNvPr id="0" name=""/>
        <dsp:cNvSpPr/>
      </dsp:nvSpPr>
      <dsp:spPr>
        <a:xfrm>
          <a:off x="1928912"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Develop a comprehensive digital marketing strategy</a:t>
          </a:r>
          <a:endParaRPr lang="en-US" sz="1200" kern="1200"/>
        </a:p>
      </dsp:txBody>
      <dsp:txXfrm>
        <a:off x="1928912" y="2354198"/>
        <a:ext cx="1416177" cy="849706"/>
      </dsp:txXfrm>
    </dsp:sp>
    <dsp:sp modelId="{1DA45832-9E6C-478F-B69F-88716E9879F2}">
      <dsp:nvSpPr>
        <dsp:cNvPr id="0" name=""/>
        <dsp:cNvSpPr/>
      </dsp:nvSpPr>
      <dsp:spPr>
        <a:xfrm>
          <a:off x="5085187" y="2733331"/>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4604" y="2777421"/>
        <a:ext cx="16286" cy="3260"/>
      </dsp:txXfrm>
    </dsp:sp>
    <dsp:sp modelId="{7C7F5A6A-16CE-47CB-BF08-FC8E73EFA16B}">
      <dsp:nvSpPr>
        <dsp:cNvPr id="0" name=""/>
        <dsp:cNvSpPr/>
      </dsp:nvSpPr>
      <dsp:spPr>
        <a:xfrm>
          <a:off x="3670810"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Establish a strong online presence (website, social media, email)</a:t>
          </a:r>
          <a:endParaRPr lang="en-US" sz="1200" kern="1200"/>
        </a:p>
      </dsp:txBody>
      <dsp:txXfrm>
        <a:off x="3670810" y="2354198"/>
        <a:ext cx="1416177" cy="849706"/>
      </dsp:txXfrm>
    </dsp:sp>
    <dsp:sp modelId="{6E457291-31E3-4BA4-B946-53FA05395BC8}">
      <dsp:nvSpPr>
        <dsp:cNvPr id="0" name=""/>
        <dsp:cNvSpPr/>
      </dsp:nvSpPr>
      <dsp:spPr>
        <a:xfrm>
          <a:off x="6827084" y="2733331"/>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6502" y="2777421"/>
        <a:ext cx="16286" cy="3260"/>
      </dsp:txXfrm>
    </dsp:sp>
    <dsp:sp modelId="{087008B2-B316-4614-9CA2-1C8E6848ABDD}">
      <dsp:nvSpPr>
        <dsp:cNvPr id="0" name=""/>
        <dsp:cNvSpPr/>
      </dsp:nvSpPr>
      <dsp:spPr>
        <a:xfrm>
          <a:off x="5412707"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Leverage SEO, PPC, and content marketing to drive visibility</a:t>
          </a:r>
          <a:endParaRPr lang="en-US" sz="1200" kern="1200"/>
        </a:p>
      </dsp:txBody>
      <dsp:txXfrm>
        <a:off x="5412707" y="2354198"/>
        <a:ext cx="1416177" cy="849706"/>
      </dsp:txXfrm>
    </dsp:sp>
    <dsp:sp modelId="{8B4953B5-7CBB-47C6-A55B-89E7D3BD4A24}">
      <dsp:nvSpPr>
        <dsp:cNvPr id="0" name=""/>
        <dsp:cNvSpPr/>
      </dsp:nvSpPr>
      <dsp:spPr>
        <a:xfrm>
          <a:off x="8568982" y="2733331"/>
          <a:ext cx="295120" cy="91440"/>
        </a:xfrm>
        <a:custGeom>
          <a:avLst/>
          <a:gdLst/>
          <a:ahLst/>
          <a:cxnLst/>
          <a:rect l="0" t="0" r="0" b="0"/>
          <a:pathLst>
            <a:path>
              <a:moveTo>
                <a:pt x="0" y="45720"/>
              </a:moveTo>
              <a:lnTo>
                <a:pt x="29512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08399" y="2777421"/>
        <a:ext cx="16286" cy="3260"/>
      </dsp:txXfrm>
    </dsp:sp>
    <dsp:sp modelId="{D8A16A48-7282-47FB-8CB3-9FFD66CB43FE}">
      <dsp:nvSpPr>
        <dsp:cNvPr id="0" name=""/>
        <dsp:cNvSpPr/>
      </dsp:nvSpPr>
      <dsp:spPr>
        <a:xfrm>
          <a:off x="7154605"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Implement data-driven targeting and personalization</a:t>
          </a:r>
          <a:endParaRPr lang="en-US" sz="1200" kern="1200"/>
        </a:p>
      </dsp:txBody>
      <dsp:txXfrm>
        <a:off x="7154605" y="2354198"/>
        <a:ext cx="1416177" cy="849706"/>
      </dsp:txXfrm>
    </dsp:sp>
    <dsp:sp modelId="{F93AD55B-DD81-451B-BB9E-EBAD587678D0}">
      <dsp:nvSpPr>
        <dsp:cNvPr id="0" name=""/>
        <dsp:cNvSpPr/>
      </dsp:nvSpPr>
      <dsp:spPr>
        <a:xfrm>
          <a:off x="895103" y="3202105"/>
          <a:ext cx="8709488" cy="295120"/>
        </a:xfrm>
        <a:custGeom>
          <a:avLst/>
          <a:gdLst/>
          <a:ahLst/>
          <a:cxnLst/>
          <a:rect l="0" t="0" r="0" b="0"/>
          <a:pathLst>
            <a:path>
              <a:moveTo>
                <a:pt x="8709488" y="0"/>
              </a:moveTo>
              <a:lnTo>
                <a:pt x="8709488" y="164660"/>
              </a:lnTo>
              <a:lnTo>
                <a:pt x="0" y="164660"/>
              </a:lnTo>
              <a:lnTo>
                <a:pt x="0" y="2951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1958" y="3348035"/>
        <a:ext cx="435778" cy="3260"/>
      </dsp:txXfrm>
    </dsp:sp>
    <dsp:sp modelId="{425ABB37-21DB-4E18-B31B-3CE0A5D689D0}">
      <dsp:nvSpPr>
        <dsp:cNvPr id="0" name=""/>
        <dsp:cNvSpPr/>
      </dsp:nvSpPr>
      <dsp:spPr>
        <a:xfrm>
          <a:off x="8896503" y="2354198"/>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Continuously monitor and optimize digital marketing efforts</a:t>
          </a:r>
          <a:endParaRPr lang="en-US" sz="1200" kern="1200"/>
        </a:p>
      </dsp:txBody>
      <dsp:txXfrm>
        <a:off x="8896503" y="2354198"/>
        <a:ext cx="1416177" cy="849706"/>
      </dsp:txXfrm>
    </dsp:sp>
    <dsp:sp modelId="{EE301306-2B59-4848-9752-018FB143AF5A}">
      <dsp:nvSpPr>
        <dsp:cNvPr id="0" name=""/>
        <dsp:cNvSpPr/>
      </dsp:nvSpPr>
      <dsp:spPr>
        <a:xfrm>
          <a:off x="187014" y="3529625"/>
          <a:ext cx="1416177" cy="84970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94" tIns="72841" rIns="69394" bIns="72841" numCol="1" spcCol="1270" anchor="ctr" anchorCtr="0">
          <a:noAutofit/>
        </a:bodyPr>
        <a:lstStyle/>
        <a:p>
          <a:pPr marL="0" lvl="0" indent="0" algn="ctr" defTabSz="533400">
            <a:lnSpc>
              <a:spcPct val="90000"/>
            </a:lnSpc>
            <a:spcBef>
              <a:spcPct val="0"/>
            </a:spcBef>
            <a:spcAft>
              <a:spcPct val="35000"/>
            </a:spcAft>
            <a:buNone/>
          </a:pPr>
          <a:r>
            <a:rPr lang="en-GB" sz="1200" kern="1200"/>
            <a:t>- Allocate dedicated resources and budget for digital initiatives</a:t>
          </a:r>
          <a:endParaRPr lang="en-US" sz="1200" kern="1200"/>
        </a:p>
      </dsp:txBody>
      <dsp:txXfrm>
        <a:off x="187014" y="3529625"/>
        <a:ext cx="1416177" cy="849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2C9A5-3503-458B-82A8-03B9A5F3015C}">
      <dsp:nvSpPr>
        <dsp:cNvPr id="0" name=""/>
        <dsp:cNvSpPr/>
      </dsp:nvSpPr>
      <dsp:spPr>
        <a:xfrm>
          <a:off x="1147" y="685066"/>
          <a:ext cx="4477169" cy="268630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t>Key Opportunities:</a:t>
          </a:r>
          <a:endParaRPr lang="en-US" sz="1700" kern="1200"/>
        </a:p>
        <a:p>
          <a:pPr marL="114300" lvl="1" indent="-114300" algn="l" defTabSz="577850">
            <a:lnSpc>
              <a:spcPct val="90000"/>
            </a:lnSpc>
            <a:spcBef>
              <a:spcPct val="0"/>
            </a:spcBef>
            <a:spcAft>
              <a:spcPct val="15000"/>
            </a:spcAft>
            <a:buChar char="•"/>
          </a:pPr>
          <a:r>
            <a:rPr lang="en-GB" sz="1300" kern="1200"/>
            <a:t>Reach a global audience cost-effectively </a:t>
          </a:r>
          <a:endParaRPr lang="en-US" sz="1300" kern="1200"/>
        </a:p>
        <a:p>
          <a:pPr marL="114300" lvl="1" indent="-114300" algn="l" defTabSz="577850">
            <a:lnSpc>
              <a:spcPct val="90000"/>
            </a:lnSpc>
            <a:spcBef>
              <a:spcPct val="0"/>
            </a:spcBef>
            <a:spcAft>
              <a:spcPct val="15000"/>
            </a:spcAft>
            <a:buChar char="•"/>
          </a:pPr>
          <a:r>
            <a:rPr lang="en-GB" sz="1300" kern="1200"/>
            <a:t>Targeted and personalized marketing efforts </a:t>
          </a:r>
          <a:endParaRPr lang="en-US" sz="1300" kern="1200"/>
        </a:p>
        <a:p>
          <a:pPr marL="114300" lvl="1" indent="-114300" algn="l" defTabSz="577850">
            <a:lnSpc>
              <a:spcPct val="90000"/>
            </a:lnSpc>
            <a:spcBef>
              <a:spcPct val="0"/>
            </a:spcBef>
            <a:spcAft>
              <a:spcPct val="15000"/>
            </a:spcAft>
            <a:buChar char="•"/>
          </a:pPr>
          <a:r>
            <a:rPr lang="en-GB" sz="1300" kern="1200"/>
            <a:t>Measurable and data-driven campaigns </a:t>
          </a:r>
          <a:endParaRPr lang="en-US" sz="1300" kern="1200"/>
        </a:p>
        <a:p>
          <a:pPr marL="114300" lvl="1" indent="-114300" algn="l" defTabSz="577850">
            <a:lnSpc>
              <a:spcPct val="90000"/>
            </a:lnSpc>
            <a:spcBef>
              <a:spcPct val="0"/>
            </a:spcBef>
            <a:spcAft>
              <a:spcPct val="15000"/>
            </a:spcAft>
            <a:buChar char="•"/>
          </a:pPr>
          <a:r>
            <a:rPr lang="en-GB" sz="1300" kern="1200"/>
            <a:t>Omnichannel customer experiences - Increased brand awareness and customer engagement </a:t>
          </a:r>
          <a:endParaRPr lang="en-US" sz="1300" kern="1200"/>
        </a:p>
        <a:p>
          <a:pPr marL="114300" lvl="1" indent="-114300" algn="l" defTabSz="577850">
            <a:lnSpc>
              <a:spcPct val="90000"/>
            </a:lnSpc>
            <a:spcBef>
              <a:spcPct val="0"/>
            </a:spcBef>
            <a:spcAft>
              <a:spcPct val="15000"/>
            </a:spcAft>
            <a:buChar char="•"/>
          </a:pPr>
          <a:r>
            <a:rPr lang="en-GB" sz="1300" kern="1200"/>
            <a:t>Direct sales and e-commerce opportunities </a:t>
          </a:r>
          <a:endParaRPr lang="en-US" sz="1300" kern="1200"/>
        </a:p>
      </dsp:txBody>
      <dsp:txXfrm>
        <a:off x="1147" y="685066"/>
        <a:ext cx="4477169" cy="2686301"/>
      </dsp:txXfrm>
    </dsp:sp>
    <dsp:sp modelId="{637134D4-D71D-4C0C-A486-CE8A8BD2FD1F}">
      <dsp:nvSpPr>
        <dsp:cNvPr id="0" name=""/>
        <dsp:cNvSpPr/>
      </dsp:nvSpPr>
      <dsp:spPr>
        <a:xfrm>
          <a:off x="4926034" y="685066"/>
          <a:ext cx="4477169" cy="2686301"/>
        </a:xfrm>
        <a:prstGeom prst="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t>Opportunities for Odel's Digital Marketing Campaign: </a:t>
          </a:r>
          <a:endParaRPr lang="en-US" sz="1700" kern="1200"/>
        </a:p>
        <a:p>
          <a:pPr marL="114300" lvl="1" indent="-114300" algn="l" defTabSz="577850">
            <a:lnSpc>
              <a:spcPct val="90000"/>
            </a:lnSpc>
            <a:spcBef>
              <a:spcPct val="0"/>
            </a:spcBef>
            <a:spcAft>
              <a:spcPct val="15000"/>
            </a:spcAft>
            <a:buChar char="•"/>
          </a:pPr>
          <a:r>
            <a:rPr lang="en-GB" sz="1300" kern="1200"/>
            <a:t>Establish a strong online presence and brand identity </a:t>
          </a:r>
          <a:endParaRPr lang="en-US" sz="1300" kern="1200"/>
        </a:p>
        <a:p>
          <a:pPr marL="114300" lvl="1" indent="-114300" algn="l" defTabSz="577850">
            <a:lnSpc>
              <a:spcPct val="90000"/>
            </a:lnSpc>
            <a:spcBef>
              <a:spcPct val="0"/>
            </a:spcBef>
            <a:spcAft>
              <a:spcPct val="15000"/>
            </a:spcAft>
            <a:buChar char="•"/>
          </a:pPr>
          <a:r>
            <a:rPr lang="en-GB" sz="1300" kern="1200"/>
            <a:t>Connect with customers across multiple digital channels </a:t>
          </a:r>
          <a:endParaRPr lang="en-US" sz="1300" kern="1200"/>
        </a:p>
        <a:p>
          <a:pPr marL="114300" lvl="1" indent="-114300" algn="l" defTabSz="577850">
            <a:lnSpc>
              <a:spcPct val="90000"/>
            </a:lnSpc>
            <a:spcBef>
              <a:spcPct val="0"/>
            </a:spcBef>
            <a:spcAft>
              <a:spcPct val="15000"/>
            </a:spcAft>
            <a:buChar char="•"/>
          </a:pPr>
          <a:r>
            <a:rPr lang="en-GB" sz="1300" kern="1200"/>
            <a:t>Leverage data and analytics for targeted marketing </a:t>
          </a:r>
          <a:endParaRPr lang="en-US" sz="1300" kern="1200"/>
        </a:p>
        <a:p>
          <a:pPr marL="114300" lvl="1" indent="-114300" algn="l" defTabSz="577850">
            <a:lnSpc>
              <a:spcPct val="90000"/>
            </a:lnSpc>
            <a:spcBef>
              <a:spcPct val="0"/>
            </a:spcBef>
            <a:spcAft>
              <a:spcPct val="15000"/>
            </a:spcAft>
            <a:buChar char="•"/>
          </a:pPr>
          <a:r>
            <a:rPr lang="en-GB" sz="1300" kern="1200"/>
            <a:t>Implement omnichannel strategies for seamless customer experiences </a:t>
          </a:r>
          <a:endParaRPr lang="en-US" sz="1300" kern="1200"/>
        </a:p>
        <a:p>
          <a:pPr marL="114300" lvl="1" indent="-114300" algn="l" defTabSz="577850">
            <a:lnSpc>
              <a:spcPct val="90000"/>
            </a:lnSpc>
            <a:spcBef>
              <a:spcPct val="0"/>
            </a:spcBef>
            <a:spcAft>
              <a:spcPct val="15000"/>
            </a:spcAft>
            <a:buChar char="•"/>
          </a:pPr>
          <a:r>
            <a:rPr lang="en-GB" sz="1300" kern="1200"/>
            <a:t>Drive online sales and revenue through e-commerce platforms </a:t>
          </a:r>
          <a:endParaRPr lang="en-US" sz="1300" kern="1200"/>
        </a:p>
        <a:p>
          <a:pPr marL="114300" lvl="1" indent="-114300" algn="l" defTabSz="577850">
            <a:lnSpc>
              <a:spcPct val="90000"/>
            </a:lnSpc>
            <a:spcBef>
              <a:spcPct val="0"/>
            </a:spcBef>
            <a:spcAft>
              <a:spcPct val="15000"/>
            </a:spcAft>
            <a:buChar char="•"/>
          </a:pPr>
          <a:r>
            <a:rPr lang="en-GB" sz="1300" kern="1200"/>
            <a:t>Build customer loyalty and advocacy through engagement</a:t>
          </a:r>
          <a:endParaRPr lang="en-US" sz="1300" kern="1200"/>
        </a:p>
      </dsp:txBody>
      <dsp:txXfrm>
        <a:off x="4926034" y="685066"/>
        <a:ext cx="4477169" cy="2686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E9FE3-6A5F-40E0-9B22-690FFE9D4B0D}">
      <dsp:nvSpPr>
        <dsp:cNvPr id="0" name=""/>
        <dsp:cNvSpPr/>
      </dsp:nvSpPr>
      <dsp:spPr>
        <a:xfrm>
          <a:off x="2621" y="1836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Social Media Marketing (Facebook, Instagram, Twitter, LinkedIn)</a:t>
          </a:r>
        </a:p>
      </dsp:txBody>
      <dsp:txXfrm>
        <a:off x="2621" y="18368"/>
        <a:ext cx="2079371" cy="1247623"/>
      </dsp:txXfrm>
    </dsp:sp>
    <dsp:sp modelId="{114F9A6C-FA8C-4DC3-9304-1414FD5E9AC7}">
      <dsp:nvSpPr>
        <dsp:cNvPr id="0" name=""/>
        <dsp:cNvSpPr/>
      </dsp:nvSpPr>
      <dsp:spPr>
        <a:xfrm>
          <a:off x="2289930" y="1836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Organic posts, paid ads, influencer marketing</a:t>
          </a:r>
        </a:p>
      </dsp:txBody>
      <dsp:txXfrm>
        <a:off x="2289930" y="18368"/>
        <a:ext cx="2079371" cy="1247623"/>
      </dsp:txXfrm>
    </dsp:sp>
    <dsp:sp modelId="{C7E18758-1010-4742-A833-71915F8F9454}">
      <dsp:nvSpPr>
        <dsp:cNvPr id="0" name=""/>
        <dsp:cNvSpPr/>
      </dsp:nvSpPr>
      <dsp:spPr>
        <a:xfrm>
          <a:off x="4577239" y="1836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Email Marketing</a:t>
          </a:r>
        </a:p>
      </dsp:txBody>
      <dsp:txXfrm>
        <a:off x="4577239" y="18368"/>
        <a:ext cx="2079371" cy="1247623"/>
      </dsp:txXfrm>
    </dsp:sp>
    <dsp:sp modelId="{4BC84E82-10A0-4DBE-BC1A-E49B82FFEB31}">
      <dsp:nvSpPr>
        <dsp:cNvPr id="0" name=""/>
        <dsp:cNvSpPr/>
      </dsp:nvSpPr>
      <dsp:spPr>
        <a:xfrm>
          <a:off x="6864548" y="1836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Email newsletters, promotional campaigns, automated sequences</a:t>
          </a:r>
        </a:p>
      </dsp:txBody>
      <dsp:txXfrm>
        <a:off x="6864548" y="18368"/>
        <a:ext cx="2079371" cy="1247623"/>
      </dsp:txXfrm>
    </dsp:sp>
    <dsp:sp modelId="{15F1AB2D-3587-4898-9EAC-8F013BCA1CC1}">
      <dsp:nvSpPr>
        <dsp:cNvPr id="0" name=""/>
        <dsp:cNvSpPr/>
      </dsp:nvSpPr>
      <dsp:spPr>
        <a:xfrm>
          <a:off x="2621" y="147392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Content Marketing</a:t>
          </a:r>
        </a:p>
      </dsp:txBody>
      <dsp:txXfrm>
        <a:off x="2621" y="1473928"/>
        <a:ext cx="2079371" cy="1247623"/>
      </dsp:txXfrm>
    </dsp:sp>
    <dsp:sp modelId="{B33A348E-E5D0-4BC3-9AD8-5DD18B667CD4}">
      <dsp:nvSpPr>
        <dsp:cNvPr id="0" name=""/>
        <dsp:cNvSpPr/>
      </dsp:nvSpPr>
      <dsp:spPr>
        <a:xfrm>
          <a:off x="2289930" y="147392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Blogging, whitepapers, infographics, videos</a:t>
          </a:r>
        </a:p>
      </dsp:txBody>
      <dsp:txXfrm>
        <a:off x="2289930" y="1473928"/>
        <a:ext cx="2079371" cy="1247623"/>
      </dsp:txXfrm>
    </dsp:sp>
    <dsp:sp modelId="{B7D7F102-A2D5-4EB0-8E4F-127EC3F9B292}">
      <dsp:nvSpPr>
        <dsp:cNvPr id="0" name=""/>
        <dsp:cNvSpPr/>
      </dsp:nvSpPr>
      <dsp:spPr>
        <a:xfrm>
          <a:off x="4577239" y="147392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Search Engine Optimization (SEO)</a:t>
          </a:r>
        </a:p>
      </dsp:txBody>
      <dsp:txXfrm>
        <a:off x="4577239" y="1473928"/>
        <a:ext cx="2079371" cy="1247623"/>
      </dsp:txXfrm>
    </dsp:sp>
    <dsp:sp modelId="{9C9EC1C6-D7D8-4950-8B6A-39D572ABFC97}">
      <dsp:nvSpPr>
        <dsp:cNvPr id="0" name=""/>
        <dsp:cNvSpPr/>
      </dsp:nvSpPr>
      <dsp:spPr>
        <a:xfrm>
          <a:off x="6864548" y="1473928"/>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Keyword research, on-page optimization, link building</a:t>
          </a:r>
        </a:p>
      </dsp:txBody>
      <dsp:txXfrm>
        <a:off x="6864548" y="1473928"/>
        <a:ext cx="2079371" cy="1247623"/>
      </dsp:txXfrm>
    </dsp:sp>
    <dsp:sp modelId="{28D27654-BBA1-4B97-AC22-E3C23F0B5DEB}">
      <dsp:nvSpPr>
        <dsp:cNvPr id="0" name=""/>
        <dsp:cNvSpPr/>
      </dsp:nvSpPr>
      <dsp:spPr>
        <a:xfrm>
          <a:off x="2621" y="2929489"/>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Pay-Per-Click (PPC) Advertising</a:t>
          </a:r>
        </a:p>
      </dsp:txBody>
      <dsp:txXfrm>
        <a:off x="2621" y="2929489"/>
        <a:ext cx="2079371" cy="1247623"/>
      </dsp:txXfrm>
    </dsp:sp>
    <dsp:sp modelId="{C99400A7-56AD-4860-BDF3-730DE583A44D}">
      <dsp:nvSpPr>
        <dsp:cNvPr id="0" name=""/>
        <dsp:cNvSpPr/>
      </dsp:nvSpPr>
      <dsp:spPr>
        <a:xfrm>
          <a:off x="2289930" y="2929489"/>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Google Ads, Bing Ads, social media ads</a:t>
          </a:r>
        </a:p>
      </dsp:txBody>
      <dsp:txXfrm>
        <a:off x="2289930" y="2929489"/>
        <a:ext cx="2079371" cy="1247623"/>
      </dsp:txXfrm>
    </dsp:sp>
    <dsp:sp modelId="{52BBFB6F-4C06-48AF-975E-BC9ABD0C4EBB}">
      <dsp:nvSpPr>
        <dsp:cNvPr id="0" name=""/>
        <dsp:cNvSpPr/>
      </dsp:nvSpPr>
      <dsp:spPr>
        <a:xfrm>
          <a:off x="4577239" y="2929489"/>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Analytics and Tracking</a:t>
          </a:r>
        </a:p>
      </dsp:txBody>
      <dsp:txXfrm>
        <a:off x="4577239" y="2929489"/>
        <a:ext cx="2079371" cy="1247623"/>
      </dsp:txXfrm>
    </dsp:sp>
    <dsp:sp modelId="{B4FF3792-EF05-46F9-8535-279791310A2B}">
      <dsp:nvSpPr>
        <dsp:cNvPr id="0" name=""/>
        <dsp:cNvSpPr/>
      </dsp:nvSpPr>
      <dsp:spPr>
        <a:xfrm>
          <a:off x="6864548" y="2929489"/>
          <a:ext cx="2079371" cy="12476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Google Analytics, social media analytics, CRM systems</a:t>
          </a:r>
        </a:p>
      </dsp:txBody>
      <dsp:txXfrm>
        <a:off x="6864548" y="2929489"/>
        <a:ext cx="2079371" cy="1247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CB350-CFD1-4CED-9BD6-91160FF6E989}">
      <dsp:nvSpPr>
        <dsp:cNvPr id="0" name=""/>
        <dsp:cNvSpPr/>
      </dsp:nvSpPr>
      <dsp:spPr>
        <a:xfrm>
          <a:off x="914793" y="877870"/>
          <a:ext cx="981914" cy="9819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9D3FC0-67FC-42FB-A6BB-A0DC9D4F66D6}">
      <dsp:nvSpPr>
        <dsp:cNvPr id="0" name=""/>
        <dsp:cNvSpPr/>
      </dsp:nvSpPr>
      <dsp:spPr>
        <a:xfrm>
          <a:off x="3015" y="1958714"/>
          <a:ext cx="2805468" cy="42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b="0" i="0" kern="1200"/>
            <a:t>1. Establish an Online Presence:</a:t>
          </a:r>
          <a:endParaRPr lang="en-US" sz="1500" kern="1200"/>
        </a:p>
      </dsp:txBody>
      <dsp:txXfrm>
        <a:off x="3015" y="1958714"/>
        <a:ext cx="2805468" cy="420820"/>
      </dsp:txXfrm>
    </dsp:sp>
    <dsp:sp modelId="{48EDF451-4BCB-4C9F-BF85-2607CC0CA362}">
      <dsp:nvSpPr>
        <dsp:cNvPr id="0" name=""/>
        <dsp:cNvSpPr/>
      </dsp:nvSpPr>
      <dsp:spPr>
        <a:xfrm>
          <a:off x="3015" y="2425548"/>
          <a:ext cx="2805468" cy="75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Develop a professional website</a:t>
          </a:r>
          <a:endParaRPr lang="en-US" sz="1100" kern="1200"/>
        </a:p>
        <a:p>
          <a:pPr marL="0" lvl="0" indent="0" algn="ctr" defTabSz="488950">
            <a:lnSpc>
              <a:spcPct val="90000"/>
            </a:lnSpc>
            <a:spcBef>
              <a:spcPct val="0"/>
            </a:spcBef>
            <a:spcAft>
              <a:spcPct val="35000"/>
            </a:spcAft>
            <a:buNone/>
          </a:pPr>
          <a:r>
            <a:rPr lang="en-GB" sz="1100" b="0" i="0" kern="1200"/>
            <a:t>Set up social media profiles</a:t>
          </a:r>
          <a:endParaRPr lang="en-US" sz="1100" kern="1200"/>
        </a:p>
        <a:p>
          <a:pPr marL="0" lvl="0" indent="0" algn="ctr" defTabSz="488950">
            <a:lnSpc>
              <a:spcPct val="90000"/>
            </a:lnSpc>
            <a:spcBef>
              <a:spcPct val="0"/>
            </a:spcBef>
            <a:spcAft>
              <a:spcPct val="35000"/>
            </a:spcAft>
            <a:buNone/>
          </a:pPr>
          <a:r>
            <a:rPr lang="en-GB" sz="1100" b="0" i="0" kern="1200"/>
            <a:t>Implement email marketing</a:t>
          </a:r>
          <a:endParaRPr lang="en-US" sz="1100" kern="1200"/>
        </a:p>
      </dsp:txBody>
      <dsp:txXfrm>
        <a:off x="3015" y="2425548"/>
        <a:ext cx="2805468" cy="753014"/>
      </dsp:txXfrm>
    </dsp:sp>
    <dsp:sp modelId="{1151880D-6FD2-40C8-9D1C-F2403FA642FF}">
      <dsp:nvSpPr>
        <dsp:cNvPr id="0" name=""/>
        <dsp:cNvSpPr/>
      </dsp:nvSpPr>
      <dsp:spPr>
        <a:xfrm>
          <a:off x="4211218" y="877870"/>
          <a:ext cx="981914" cy="9819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526A0E-170C-47FA-B93F-C0579D315248}">
      <dsp:nvSpPr>
        <dsp:cNvPr id="0" name=""/>
        <dsp:cNvSpPr/>
      </dsp:nvSpPr>
      <dsp:spPr>
        <a:xfrm>
          <a:off x="3299441" y="1958714"/>
          <a:ext cx="2805468" cy="42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b="0" i="0" kern="1200"/>
            <a:t>2. Develop a Content Strategy:</a:t>
          </a:r>
          <a:endParaRPr lang="en-US" sz="1500" kern="1200"/>
        </a:p>
      </dsp:txBody>
      <dsp:txXfrm>
        <a:off x="3299441" y="1958714"/>
        <a:ext cx="2805468" cy="420820"/>
      </dsp:txXfrm>
    </dsp:sp>
    <dsp:sp modelId="{D3CBB262-43DA-4216-8C5F-D848BEC6743D}">
      <dsp:nvSpPr>
        <dsp:cNvPr id="0" name=""/>
        <dsp:cNvSpPr/>
      </dsp:nvSpPr>
      <dsp:spPr>
        <a:xfrm>
          <a:off x="3299441" y="2425548"/>
          <a:ext cx="2805468" cy="75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Conduct audience research</a:t>
          </a:r>
          <a:endParaRPr lang="en-US" sz="1100" kern="1200"/>
        </a:p>
        <a:p>
          <a:pPr marL="0" lvl="0" indent="0" algn="ctr" defTabSz="488950">
            <a:lnSpc>
              <a:spcPct val="90000"/>
            </a:lnSpc>
            <a:spcBef>
              <a:spcPct val="0"/>
            </a:spcBef>
            <a:spcAft>
              <a:spcPct val="35000"/>
            </a:spcAft>
            <a:buNone/>
          </a:pPr>
          <a:r>
            <a:rPr lang="en-GB" sz="1100" b="0" i="0" kern="1200"/>
            <a:t>Create valuable content</a:t>
          </a:r>
          <a:endParaRPr lang="en-US" sz="1100" kern="1200"/>
        </a:p>
        <a:p>
          <a:pPr marL="0" lvl="0" indent="0" algn="ctr" defTabSz="488950">
            <a:lnSpc>
              <a:spcPct val="90000"/>
            </a:lnSpc>
            <a:spcBef>
              <a:spcPct val="0"/>
            </a:spcBef>
            <a:spcAft>
              <a:spcPct val="35000"/>
            </a:spcAft>
            <a:buNone/>
          </a:pPr>
          <a:r>
            <a:rPr lang="en-GB" sz="1100" b="0" i="0" kern="1200"/>
            <a:t>Leverage content distribution channels</a:t>
          </a:r>
          <a:endParaRPr lang="en-US" sz="1100" kern="1200"/>
        </a:p>
      </dsp:txBody>
      <dsp:txXfrm>
        <a:off x="3299441" y="2425548"/>
        <a:ext cx="2805468" cy="753014"/>
      </dsp:txXfrm>
    </dsp:sp>
    <dsp:sp modelId="{E4AD91EE-5108-4DB7-B249-26DA50E48E5E}">
      <dsp:nvSpPr>
        <dsp:cNvPr id="0" name=""/>
        <dsp:cNvSpPr/>
      </dsp:nvSpPr>
      <dsp:spPr>
        <a:xfrm>
          <a:off x="7507644" y="877870"/>
          <a:ext cx="981914" cy="9819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13520-5563-4686-83C1-259C49949262}">
      <dsp:nvSpPr>
        <dsp:cNvPr id="0" name=""/>
        <dsp:cNvSpPr/>
      </dsp:nvSpPr>
      <dsp:spPr>
        <a:xfrm>
          <a:off x="6595867" y="1958714"/>
          <a:ext cx="2805468" cy="42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b="0" i="0" kern="1200"/>
            <a:t>3.Implement Paid Advertising Campaigns</a:t>
          </a:r>
          <a:endParaRPr lang="en-US" sz="1500" kern="1200"/>
        </a:p>
      </dsp:txBody>
      <dsp:txXfrm>
        <a:off x="6595867" y="1958714"/>
        <a:ext cx="2805468" cy="420820"/>
      </dsp:txXfrm>
    </dsp:sp>
    <dsp:sp modelId="{AED073A4-66E2-41D2-88C5-28CCCC985945}">
      <dsp:nvSpPr>
        <dsp:cNvPr id="0" name=""/>
        <dsp:cNvSpPr/>
      </dsp:nvSpPr>
      <dsp:spPr>
        <a:xfrm>
          <a:off x="6595867" y="2425548"/>
          <a:ext cx="2805468" cy="75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Identify relevant advertising platforms</a:t>
          </a:r>
          <a:endParaRPr lang="en-US" sz="1100" kern="1200"/>
        </a:p>
        <a:p>
          <a:pPr marL="0" lvl="0" indent="0" algn="ctr" defTabSz="488950">
            <a:lnSpc>
              <a:spcPct val="90000"/>
            </a:lnSpc>
            <a:spcBef>
              <a:spcPct val="0"/>
            </a:spcBef>
            <a:spcAft>
              <a:spcPct val="35000"/>
            </a:spcAft>
            <a:buNone/>
          </a:pPr>
          <a:r>
            <a:rPr lang="en-GB" sz="1100" b="0" i="0" kern="1200"/>
            <a:t>Develop targeted ad campaigns</a:t>
          </a:r>
          <a:endParaRPr lang="en-US" sz="1100" kern="1200"/>
        </a:p>
        <a:p>
          <a:pPr marL="0" lvl="0" indent="0" algn="ctr" defTabSz="488950">
            <a:lnSpc>
              <a:spcPct val="90000"/>
            </a:lnSpc>
            <a:spcBef>
              <a:spcPct val="0"/>
            </a:spcBef>
            <a:spcAft>
              <a:spcPct val="35000"/>
            </a:spcAft>
            <a:buNone/>
          </a:pPr>
          <a:r>
            <a:rPr lang="en-GB" sz="1100" b="0" i="0" kern="1200"/>
            <a:t>Monitor and optimize campaigns</a:t>
          </a:r>
          <a:br>
            <a:rPr lang="en-GB" sz="1100" b="0" i="0" kern="1200"/>
          </a:br>
          <a:endParaRPr lang="en-US" sz="1100" kern="1200"/>
        </a:p>
      </dsp:txBody>
      <dsp:txXfrm>
        <a:off x="6595867" y="2425548"/>
        <a:ext cx="2805468" cy="7530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17ACE4-FBDB-E344-9C37-46C22FCC3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2A236B2-804E-EB43-9595-18509DCE45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58BF26-E8E3-2F45-907B-F73AB33E8A84}" type="datetimeFigureOut">
              <a:rPr lang="en-US" smtClean="0"/>
              <a:t>5/23/2024</a:t>
            </a:fld>
            <a:endParaRPr lang="en-US"/>
          </a:p>
        </p:txBody>
      </p:sp>
      <p:sp>
        <p:nvSpPr>
          <p:cNvPr id="4" name="Footer Placeholder 3">
            <a:extLst>
              <a:ext uri="{FF2B5EF4-FFF2-40B4-BE49-F238E27FC236}">
                <a16:creationId xmlns:a16="http://schemas.microsoft.com/office/drawing/2014/main" id="{03945C11-F419-AD4B-A624-471DE88763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FF743F-C980-E441-833B-E6A616C848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38A37F-E223-2440-8632-EF1846210871}" type="slidenum">
              <a:rPr lang="en-US" smtClean="0"/>
              <a:t>‹#›</a:t>
            </a:fld>
            <a:endParaRPr lang="en-US"/>
          </a:p>
        </p:txBody>
      </p:sp>
    </p:spTree>
    <p:extLst>
      <p:ext uri="{BB962C8B-B14F-4D97-AF65-F5344CB8AC3E}">
        <p14:creationId xmlns:p14="http://schemas.microsoft.com/office/powerpoint/2010/main" val="24082330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BA9AA-E558-0B4D-AA63-89DD14F1B352}"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7FB5-58D9-CB4E-B7E9-993E4F7A62C3}" type="slidenum">
              <a:rPr lang="en-US" smtClean="0"/>
              <a:t>‹#›</a:t>
            </a:fld>
            <a:endParaRPr lang="en-US"/>
          </a:p>
        </p:txBody>
      </p:sp>
    </p:spTree>
    <p:extLst>
      <p:ext uri="{BB962C8B-B14F-4D97-AF65-F5344CB8AC3E}">
        <p14:creationId xmlns:p14="http://schemas.microsoft.com/office/powerpoint/2010/main" val="16368677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078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07736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Email Marketing:</a:t>
            </a:r>
          </a:p>
          <a:p>
            <a:r>
              <a:rPr lang="en-GB" dirty="0"/>
              <a:t>Reach:</a:t>
            </a:r>
          </a:p>
          <a:p>
            <a:pPr>
              <a:buFont typeface="Arial" panose="020B0604020202020204" pitchFamily="34" charset="0"/>
              <a:buChar char="•"/>
            </a:pPr>
            <a:r>
              <a:rPr lang="en-GB" dirty="0"/>
              <a:t>Email marketing allows businesses to directly target their subscribers and existing customers, providing a focused and engaged audience (Chaffey and Ellis-Chadwick, 2019).</a:t>
            </a:r>
          </a:p>
          <a:p>
            <a:r>
              <a:rPr lang="en-GB" dirty="0"/>
              <a:t>Impact:</a:t>
            </a:r>
          </a:p>
          <a:p>
            <a:pPr>
              <a:buFont typeface="Arial" panose="020B0604020202020204" pitchFamily="34" charset="0"/>
              <a:buChar char="•"/>
            </a:pPr>
            <a:r>
              <a:rPr lang="en-GB" dirty="0"/>
              <a:t>Email marketing has proven to be an effective tool for nurturing leads, driving conversions, and retaining customers through personalized and targeted messaging (Laudon and Traver, 2017).</a:t>
            </a:r>
          </a:p>
          <a:p>
            <a:r>
              <a:rPr lang="en-GB" dirty="0"/>
              <a:t>Cost:</a:t>
            </a:r>
          </a:p>
          <a:p>
            <a:pPr>
              <a:buFont typeface="Arial" panose="020B0604020202020204" pitchFamily="34" charset="0"/>
              <a:buChar char="•"/>
            </a:pPr>
            <a:r>
              <a:rPr lang="en-GB" dirty="0"/>
              <a:t>Email marketing is generally considered a low-cost marketing channel, as the costs associated with email service providers and email campaign management are relatively minimal compared to traditional marketing methods (</a:t>
            </a:r>
            <a:r>
              <a:rPr lang="en-GB" dirty="0" err="1"/>
              <a:t>Tuten</a:t>
            </a:r>
            <a:r>
              <a:rPr lang="en-GB" dirty="0"/>
              <a:t> and Solomon, 2018).</a:t>
            </a:r>
          </a:p>
          <a:p>
            <a:pPr>
              <a:buFont typeface="Arial" panose="020B0604020202020204" pitchFamily="34" charset="0"/>
              <a:buChar char="•"/>
            </a:pPr>
            <a:r>
              <a:rPr lang="en-GB" dirty="0"/>
              <a:t>Additionally, email marketing campaigns can be highly scalable, allowing businesses to reach a large audience with minimal incremental costs.</a:t>
            </a:r>
          </a:p>
          <a:p>
            <a:r>
              <a:rPr lang="en-GB" dirty="0"/>
              <a:t>Social Media Marketing:</a:t>
            </a:r>
          </a:p>
          <a:p>
            <a:r>
              <a:rPr lang="en-GB" dirty="0"/>
              <a:t>Reach:</a:t>
            </a:r>
          </a:p>
          <a:p>
            <a:pPr>
              <a:buFont typeface="Arial" panose="020B0604020202020204" pitchFamily="34" charset="0"/>
              <a:buChar char="•"/>
            </a:pPr>
            <a:r>
              <a:rPr lang="en-GB" dirty="0"/>
              <a:t>Social media platforms offer businesses the potential to reach vast audiences, both through organic and paid efforts (Chaffey and Ellis-Chadwick, 2019).</a:t>
            </a:r>
          </a:p>
          <a:p>
            <a:pPr>
              <a:buFont typeface="Arial" panose="020B0604020202020204" pitchFamily="34" charset="0"/>
              <a:buChar char="•"/>
            </a:pPr>
            <a:r>
              <a:rPr lang="en-GB" dirty="0"/>
              <a:t>Targeted advertising options on social media platforms enable businesses to reach specific audience segments based on demographics, interests, and </a:t>
            </a:r>
            <a:r>
              <a:rPr lang="en-GB" dirty="0" err="1"/>
              <a:t>behaviors</a:t>
            </a:r>
            <a:r>
              <a:rPr lang="en-GB" dirty="0"/>
              <a:t>.</a:t>
            </a:r>
          </a:p>
          <a:p>
            <a:r>
              <a:rPr lang="en-GB" dirty="0"/>
              <a:t>Impact:</a:t>
            </a:r>
          </a:p>
          <a:p>
            <a:pPr>
              <a:buFont typeface="Arial" panose="020B0604020202020204" pitchFamily="34" charset="0"/>
              <a:buChar char="•"/>
            </a:pPr>
            <a:r>
              <a:rPr lang="en-GB" dirty="0"/>
              <a:t>Social media marketing has proven to be an effective tool for building brand awareness, fostering engagement with customers, and acquiring new customers through targeted campaigns and influencer marketing (</a:t>
            </a:r>
            <a:r>
              <a:rPr lang="en-GB" dirty="0" err="1"/>
              <a:t>Tuten</a:t>
            </a:r>
            <a:r>
              <a:rPr lang="en-GB" dirty="0"/>
              <a:t> and Solomon, 2018).</a:t>
            </a:r>
          </a:p>
          <a:p>
            <a:r>
              <a:rPr lang="en-GB" dirty="0"/>
              <a:t>Cost:</a:t>
            </a:r>
          </a:p>
          <a:p>
            <a:pPr>
              <a:buFont typeface="Arial" panose="020B0604020202020204" pitchFamily="34" charset="0"/>
              <a:buChar char="•"/>
            </a:pPr>
            <a:r>
              <a:rPr lang="en-GB" dirty="0"/>
              <a:t>Organic social media efforts, such as posting content and engaging with followers, typically have minimal direct costs beyond the resources required to manage and maintain an active presence.</a:t>
            </a:r>
          </a:p>
          <a:p>
            <a:pPr>
              <a:buFont typeface="Arial" panose="020B0604020202020204" pitchFamily="34" charset="0"/>
              <a:buChar char="•"/>
            </a:pPr>
            <a:r>
              <a:rPr lang="en-GB" dirty="0"/>
              <a:t>Paid social media advertising, such as sponsored posts and targeted ads, can be a cost-effective way to reach a specific audience, with the ability to adjust budgets and targeting based on performance (Laudon and Traver, 2017).</a:t>
            </a:r>
          </a:p>
          <a:p>
            <a:r>
              <a:rPr lang="en-GB" dirty="0"/>
              <a:t>Search Engine Optimization (SEO):</a:t>
            </a:r>
          </a:p>
          <a:p>
            <a:r>
              <a:rPr lang="en-GB" dirty="0"/>
              <a:t>Reach:</a:t>
            </a:r>
          </a:p>
          <a:p>
            <a:pPr>
              <a:buFont typeface="Arial" panose="020B0604020202020204" pitchFamily="34" charset="0"/>
              <a:buChar char="•"/>
            </a:pPr>
            <a:r>
              <a:rPr lang="en-GB" dirty="0"/>
              <a:t>Effective SEO strategies can help businesses rank higher in search engine results, increasing their visibility and reach to potential customers actively searching for relevant products or services (Chaffey and Ellis-Chadwick, 2019).</a:t>
            </a:r>
          </a:p>
          <a:p>
            <a:r>
              <a:rPr lang="en-GB" dirty="0"/>
              <a:t>Impact:</a:t>
            </a:r>
          </a:p>
          <a:p>
            <a:pPr>
              <a:buFont typeface="Arial" panose="020B0604020202020204" pitchFamily="34" charset="0"/>
              <a:buChar char="•"/>
            </a:pPr>
            <a:r>
              <a:rPr lang="en-GB" dirty="0"/>
              <a:t>SEO is an effective tool for driving targeted organic traffic to a website and ultimately increasing conversions and sales (Laudon and Traver, 2017).</a:t>
            </a:r>
          </a:p>
          <a:p>
            <a:pPr>
              <a:buFont typeface="Arial" panose="020B0604020202020204" pitchFamily="34" charset="0"/>
              <a:buChar char="•"/>
            </a:pPr>
            <a:r>
              <a:rPr lang="en-GB" dirty="0"/>
              <a:t>By optimizing website content and structure for search engines, businesses can improve the user experience and establish themselves as authoritative sources in their industry.</a:t>
            </a:r>
          </a:p>
          <a:p>
            <a:r>
              <a:rPr lang="en-GB" dirty="0"/>
              <a:t>Cost:</a:t>
            </a:r>
          </a:p>
          <a:p>
            <a:pPr>
              <a:buFont typeface="Arial" panose="020B0604020202020204" pitchFamily="34" charset="0"/>
              <a:buChar char="•"/>
            </a:pPr>
            <a:r>
              <a:rPr lang="en-GB" dirty="0"/>
              <a:t>While the direct costs of SEO may be moderate, involving the optimization of website content, structure, and technical elements, the long-term benefits of increased organic traffic and conversions can make SEO a cost-effective digital marketing strategy (</a:t>
            </a:r>
            <a:r>
              <a:rPr lang="en-GB" dirty="0" err="1"/>
              <a:t>Tuten</a:t>
            </a:r>
            <a:r>
              <a:rPr lang="en-GB" dirty="0"/>
              <a:t> and Solomon, 2018).</a:t>
            </a:r>
          </a:p>
          <a:p>
            <a:r>
              <a:rPr lang="en-GB" dirty="0"/>
              <a:t>Video Marketing:</a:t>
            </a:r>
          </a:p>
          <a:p>
            <a:r>
              <a:rPr lang="en-GB" dirty="0"/>
              <a:t>Reach:</a:t>
            </a:r>
          </a:p>
          <a:p>
            <a:pPr>
              <a:buFont typeface="Arial" panose="020B0604020202020204" pitchFamily="34" charset="0"/>
              <a:buChar char="•"/>
            </a:pPr>
            <a:r>
              <a:rPr lang="en-GB" dirty="0"/>
              <a:t>Video content has the potential for viral sharing and reaching new audiences beyond a business's existing customer base, particularly on social media platforms (Chaffey and Ellis-Chadwick, 2019).</a:t>
            </a:r>
          </a:p>
          <a:p>
            <a:r>
              <a:rPr lang="en-GB" dirty="0"/>
              <a:t>Impact:</a:t>
            </a:r>
          </a:p>
          <a:p>
            <a:pPr>
              <a:buFont typeface="Arial" panose="020B0604020202020204" pitchFamily="34" charset="0"/>
              <a:buChar char="•"/>
            </a:pPr>
            <a:r>
              <a:rPr lang="en-GB" dirty="0"/>
              <a:t>Video marketing can be an effective tool for showcasing products, telling brand stories, and building trust and emotional connections with customers (Laudon and Traver, 2017).</a:t>
            </a:r>
          </a:p>
          <a:p>
            <a:pPr>
              <a:buFont typeface="Arial" panose="020B0604020202020204" pitchFamily="34" charset="0"/>
              <a:buChar char="•"/>
            </a:pPr>
            <a:r>
              <a:rPr lang="en-GB" dirty="0"/>
              <a:t>Well-executed video content can drive engagement, increase time spent with a brand, and ultimately influence purchasing decisions.</a:t>
            </a:r>
          </a:p>
          <a:p>
            <a:r>
              <a:rPr lang="en-GB" dirty="0"/>
              <a:t>Cost:</a:t>
            </a:r>
          </a:p>
          <a:p>
            <a:pPr>
              <a:buFont typeface="Arial" panose="020B0604020202020204" pitchFamily="34" charset="0"/>
              <a:buChar char="•"/>
            </a:pPr>
            <a:r>
              <a:rPr lang="en-GB" dirty="0"/>
              <a:t>The costs associated with video marketing can range from moderate to high, depending on the production quality and distribution channels used.</a:t>
            </a:r>
          </a:p>
          <a:p>
            <a:pPr>
              <a:buFont typeface="Arial" panose="020B0604020202020204" pitchFamily="34" charset="0"/>
              <a:buChar char="•"/>
            </a:pPr>
            <a:r>
              <a:rPr lang="en-GB" dirty="0"/>
              <a:t>While professional video production can be expensive, the distribution of video content through platforms like YouTube and social media can be a relatively cost-effective way to reach a large audience (</a:t>
            </a:r>
            <a:r>
              <a:rPr lang="en-GB" dirty="0" err="1"/>
              <a:t>Tuten</a:t>
            </a:r>
            <a:r>
              <a:rPr lang="en-GB" dirty="0"/>
              <a:t> and Solomon, 2018).</a:t>
            </a:r>
          </a:p>
          <a:p>
            <a:endParaRPr lang="en-GB" dirty="0"/>
          </a:p>
        </p:txBody>
      </p:sp>
    </p:spTree>
    <p:extLst>
      <p:ext uri="{BB962C8B-B14F-4D97-AF65-F5344CB8AC3E}">
        <p14:creationId xmlns:p14="http://schemas.microsoft.com/office/powerpoint/2010/main" val="181425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Website Analytics Platforms</a:t>
            </a:r>
            <a:r>
              <a:rPr lang="en-GB" dirty="0"/>
              <a:t>: Use tools like Google Analytics to track website traffic, user behaviour, and conversion rates. </a:t>
            </a:r>
          </a:p>
          <a:p>
            <a:pPr marL="171450" indent="-171450">
              <a:buFont typeface="Arial" panose="020B0604020202020204" pitchFamily="34" charset="0"/>
              <a:buChar char="•"/>
            </a:pPr>
            <a:r>
              <a:rPr lang="en-GB" dirty="0"/>
              <a:t>Key metrics: Sessions, users, pageviews, bounce rate, exit rate, conversion rate, goal completions, e-commerce transactions, and revenue.</a:t>
            </a:r>
          </a:p>
          <a:p>
            <a:pPr marL="171450" indent="-171450">
              <a:buFont typeface="Arial" panose="020B0604020202020204" pitchFamily="34" charset="0"/>
              <a:buChar char="•"/>
            </a:pPr>
            <a:r>
              <a:rPr lang="en-GB" dirty="0"/>
              <a:t>Analyse traffic sources, user demographics, device categories, and user flow to understand how users are interacting with the website and identify areas for optimization.</a:t>
            </a:r>
          </a:p>
          <a:p>
            <a:r>
              <a:rPr lang="en-GB" b="1" dirty="0"/>
              <a:t>Social Media Analytics</a:t>
            </a:r>
            <a:r>
              <a:rPr lang="en-GB" dirty="0"/>
              <a:t>: Utilize built-in analytics tools provided by social media platforms (e.g., Facebook Insights, Twitter Analytics, LinkedIn Analytics) or third-party social media analytics tools. </a:t>
            </a:r>
          </a:p>
          <a:p>
            <a:pPr marL="171450" indent="-171450">
              <a:buFont typeface="Arial" panose="020B0604020202020204" pitchFamily="34" charset="0"/>
              <a:buChar char="•"/>
            </a:pPr>
            <a:r>
              <a:rPr lang="en-GB" dirty="0"/>
              <a:t>Key metrics: Reach, impressions, engagement (likes, comments, shares), follower growth, click-through rates, and conversion rates from social media traffic.</a:t>
            </a:r>
          </a:p>
          <a:p>
            <a:pPr marL="171450" indent="-171450">
              <a:buFont typeface="Arial" panose="020B0604020202020204" pitchFamily="34" charset="0"/>
              <a:buChar char="•"/>
            </a:pPr>
            <a:r>
              <a:rPr lang="en-GB" dirty="0"/>
              <a:t>Analyse audience demographics, popular content, and the performance of paid social media campaigns to understand what resonates with the target audience.</a:t>
            </a:r>
          </a:p>
          <a:p>
            <a:r>
              <a:rPr lang="en-GB" b="1" dirty="0"/>
              <a:t>Email Marketing Analytics</a:t>
            </a:r>
            <a:r>
              <a:rPr lang="en-GB" dirty="0"/>
              <a:t>: Use email marketing platforms like </a:t>
            </a:r>
            <a:r>
              <a:rPr lang="en-GB" dirty="0" err="1"/>
              <a:t>MailChimp</a:t>
            </a:r>
            <a:r>
              <a:rPr lang="en-GB" dirty="0"/>
              <a:t>, Constant Contact, or HubSpot to track email campaign performance. </a:t>
            </a:r>
          </a:p>
          <a:p>
            <a:pPr marL="171450" indent="-171450">
              <a:buFont typeface="Arial" panose="020B0604020202020204" pitchFamily="34" charset="0"/>
              <a:buChar char="•"/>
            </a:pPr>
            <a:r>
              <a:rPr lang="en-GB" dirty="0"/>
              <a:t>Key metrics: Open rates, click-through rates, unsubscribe rates, bounce rates, and conversion rates from email marketing campaigns. </a:t>
            </a:r>
          </a:p>
          <a:p>
            <a:pPr marL="171450" indent="-171450">
              <a:buFont typeface="Arial" panose="020B0604020202020204" pitchFamily="34" charset="0"/>
              <a:buChar char="•"/>
            </a:pPr>
            <a:r>
              <a:rPr lang="en-GB" dirty="0"/>
              <a:t>Analyse email list segmentation, subject line effectiveness, and content engagement to optimize future email campaigns.</a:t>
            </a:r>
          </a:p>
        </p:txBody>
      </p:sp>
    </p:spTree>
    <p:extLst>
      <p:ext uri="{BB962C8B-B14F-4D97-AF65-F5344CB8AC3E}">
        <p14:creationId xmlns:p14="http://schemas.microsoft.com/office/powerpoint/2010/main" val="384220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Set 1: Establish an Online Presence</a:t>
            </a:r>
          </a:p>
          <a:p>
            <a:pPr>
              <a:buFont typeface="+mj-lt"/>
              <a:buAutoNum type="arabicPeriod"/>
            </a:pPr>
            <a:r>
              <a:rPr lang="en-GB" dirty="0"/>
              <a:t>Develop a professional website: Create a user-friendly website that clearly communicates the business's products or services, value proposition, and brand identity. Ensure that the website is optimized for search engines (SEO) and mobile devices.</a:t>
            </a:r>
          </a:p>
          <a:p>
            <a:pPr>
              <a:buFont typeface="+mj-lt"/>
              <a:buAutoNum type="arabicPeriod"/>
            </a:pPr>
            <a:r>
              <a:rPr lang="en-GB" dirty="0"/>
              <a:t>Set up social media profiles: Create business profiles on relevant social media platforms (e.g., Facebook, Instagram, LinkedIn, Twitter) based on your target audience's preferences. Develop a consistent brand voice and visual identity across these platforms.</a:t>
            </a:r>
          </a:p>
          <a:p>
            <a:pPr>
              <a:buFont typeface="+mj-lt"/>
              <a:buAutoNum type="arabicPeriod"/>
            </a:pPr>
            <a:r>
              <a:rPr lang="en-GB" dirty="0"/>
              <a:t>Implement email marketing: Build an email list by offering incentives (e.g., discounts, free resources) for subscribers. Create a content calendar and design engaging email campaigns to nurture leads and drive conversions.</a:t>
            </a:r>
          </a:p>
          <a:p>
            <a:r>
              <a:rPr lang="en-GB" b="1" dirty="0"/>
              <a:t>Set 2: Develop a Content Strategy</a:t>
            </a:r>
          </a:p>
          <a:p>
            <a:pPr>
              <a:buFont typeface="+mj-lt"/>
              <a:buAutoNum type="arabicPeriod"/>
            </a:pPr>
            <a:r>
              <a:rPr lang="en-GB" dirty="0"/>
              <a:t>Conduct audience research: Identify your target audience's demographics, interests, pain points, and behaviour patterns. This will inform your content strategy and ensure that your messaging resonates with your audience.</a:t>
            </a:r>
          </a:p>
          <a:p>
            <a:pPr>
              <a:buFont typeface="+mj-lt"/>
              <a:buAutoNum type="arabicPeriod"/>
            </a:pPr>
            <a:r>
              <a:rPr lang="en-GB" dirty="0"/>
              <a:t>Create valuable content: Develop a content plan that includes a mix of educational, entertaining, and promotional content. Focus on providing solutions to your audience's problems and addressing their interests.</a:t>
            </a:r>
          </a:p>
          <a:p>
            <a:pPr>
              <a:buFont typeface="+mj-lt"/>
              <a:buAutoNum type="arabicPeriod"/>
            </a:pPr>
            <a:r>
              <a:rPr lang="en-GB" dirty="0"/>
              <a:t>Leverage content distribution channels: Share your content on your website, social media platforms, email marketing campaigns, and consider guest posting or influencer collaborations to expand your reach.</a:t>
            </a:r>
          </a:p>
          <a:p>
            <a:r>
              <a:rPr lang="en-GB" b="1" dirty="0"/>
              <a:t>Set 3: Implement Paid Advertising Campaigns</a:t>
            </a:r>
          </a:p>
          <a:p>
            <a:pPr>
              <a:buFont typeface="+mj-lt"/>
              <a:buAutoNum type="arabicPeriod"/>
            </a:pPr>
            <a:r>
              <a:rPr lang="en-GB" dirty="0"/>
              <a:t>Identify relevant advertising platforms: Based on your target audience's </a:t>
            </a:r>
            <a:r>
              <a:rPr lang="en-GB" dirty="0" err="1"/>
              <a:t>behavior</a:t>
            </a:r>
            <a:r>
              <a:rPr lang="en-GB" dirty="0"/>
              <a:t> and preferences, select appropriate advertising platforms (e.g., Google Ads, Facebook Ads, Instagram Ads, LinkedIn Ads).</a:t>
            </a:r>
          </a:p>
          <a:p>
            <a:pPr>
              <a:buFont typeface="+mj-lt"/>
              <a:buAutoNum type="arabicPeriod"/>
            </a:pPr>
            <a:r>
              <a:rPr lang="en-GB" dirty="0"/>
              <a:t>Develop targeted ad campaigns: Create compelling ad copy, visuals, and landing pages that speak directly to your target audience's needs and interests. Experiment with different ad formats and targeting options.</a:t>
            </a:r>
          </a:p>
          <a:p>
            <a:pPr>
              <a:buFont typeface="+mj-lt"/>
              <a:buAutoNum type="arabicPeriod"/>
            </a:pPr>
            <a:r>
              <a:rPr lang="en-GB" dirty="0"/>
              <a:t>Monitor and optimize campaigns: Continuously track and analyse the performance of your ad campaigns using key metrics such as click-through rate (CTR), cost per click (CPC), and conversion rate. Adjust your targeting, ad creative, and budgets based on the data to optimize performance and maximize return on investment (ROI).</a:t>
            </a:r>
          </a:p>
          <a:p>
            <a:endParaRPr lang="en-GB" dirty="0"/>
          </a:p>
        </p:txBody>
      </p:sp>
    </p:spTree>
    <p:extLst>
      <p:ext uri="{BB962C8B-B14F-4D97-AF65-F5344CB8AC3E}">
        <p14:creationId xmlns:p14="http://schemas.microsoft.com/office/powerpoint/2010/main" val="246988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5348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Recommendations:</a:t>
            </a:r>
          </a:p>
          <a:p>
            <a:pPr>
              <a:buFont typeface="+mj-lt"/>
              <a:buAutoNum type="arabicPeriod"/>
            </a:pPr>
            <a:r>
              <a:rPr lang="en-GB" dirty="0"/>
              <a:t>Develop a Professional Website: </a:t>
            </a:r>
          </a:p>
          <a:p>
            <a:pPr marL="742950" lvl="1" indent="-285750">
              <a:buFont typeface="+mj-lt"/>
              <a:buAutoNum type="arabicPeriod"/>
            </a:pPr>
            <a:r>
              <a:rPr lang="en-GB" dirty="0"/>
              <a:t>Create a user-friendly, responsive website that clearly communicates the business's products or services, value proposition, and brand identity.</a:t>
            </a:r>
          </a:p>
          <a:p>
            <a:pPr marL="742950" lvl="1" indent="-285750">
              <a:buFont typeface="+mj-lt"/>
              <a:buAutoNum type="arabicPeriod"/>
            </a:pPr>
            <a:r>
              <a:rPr lang="en-GB" dirty="0"/>
              <a:t>Optimize the website for search engines (SEO) and mobile devices to improve visibility and user experience.</a:t>
            </a:r>
          </a:p>
          <a:p>
            <a:pPr>
              <a:buFont typeface="+mj-lt"/>
              <a:buAutoNum type="arabicPeriod"/>
            </a:pPr>
            <a:r>
              <a:rPr lang="en-GB" dirty="0"/>
              <a:t>Establish a Social Media Presence: </a:t>
            </a:r>
          </a:p>
          <a:p>
            <a:pPr marL="742950" lvl="1" indent="-285750">
              <a:buFont typeface="+mj-lt"/>
              <a:buAutoNum type="arabicPeriod"/>
            </a:pPr>
            <a:r>
              <a:rPr lang="en-GB" dirty="0"/>
              <a:t>Set up business profiles on relevant social media platforms based on the target audience's preferences (e.g., Facebook, Instagram, LinkedIn, Twitter).</a:t>
            </a:r>
          </a:p>
          <a:p>
            <a:pPr marL="742950" lvl="1" indent="-285750">
              <a:buFont typeface="+mj-lt"/>
              <a:buAutoNum type="arabicPeriod"/>
            </a:pPr>
            <a:r>
              <a:rPr lang="en-GB" dirty="0"/>
              <a:t>Develop a consistent brand voice and visual identity across all social media channels.</a:t>
            </a:r>
          </a:p>
          <a:p>
            <a:pPr marL="742950" lvl="1" indent="-285750">
              <a:buFont typeface="+mj-lt"/>
              <a:buAutoNum type="arabicPeriod"/>
            </a:pPr>
            <a:r>
              <a:rPr lang="en-GB" dirty="0"/>
              <a:t>Create a content calendar and post engaging, valuable content regularly to build an audience and drive engagement.</a:t>
            </a:r>
          </a:p>
          <a:p>
            <a:pPr>
              <a:buFont typeface="+mj-lt"/>
              <a:buAutoNum type="arabicPeriod"/>
            </a:pPr>
            <a:r>
              <a:rPr lang="en-GB" dirty="0"/>
              <a:t>Implement Email Marketing: </a:t>
            </a:r>
          </a:p>
          <a:p>
            <a:pPr marL="742950" lvl="1" indent="-285750">
              <a:buFont typeface="+mj-lt"/>
              <a:buAutoNum type="arabicPeriod"/>
            </a:pPr>
            <a:r>
              <a:rPr lang="en-GB" dirty="0"/>
              <a:t>Build an email list by offering incentives (e.g., discounts, free resources) for subscribers.</a:t>
            </a:r>
          </a:p>
          <a:p>
            <a:pPr marL="742950" lvl="1" indent="-285750">
              <a:buFont typeface="+mj-lt"/>
              <a:buAutoNum type="arabicPeriod"/>
            </a:pPr>
            <a:r>
              <a:rPr lang="en-GB" dirty="0"/>
              <a:t>Design and execute engaging email campaigns, including newsletters, promotional offers, and lead nurturing sequences.</a:t>
            </a:r>
          </a:p>
          <a:p>
            <a:pPr marL="742950" lvl="1" indent="-285750">
              <a:buFont typeface="+mj-lt"/>
              <a:buAutoNum type="arabicPeriod"/>
            </a:pPr>
            <a:r>
              <a:rPr lang="en-GB" dirty="0"/>
              <a:t>Segment the email list and personalize content to improve relevance and engagement.</a:t>
            </a:r>
          </a:p>
          <a:p>
            <a:pPr>
              <a:buFont typeface="+mj-lt"/>
              <a:buAutoNum type="arabicPeriod"/>
            </a:pPr>
            <a:r>
              <a:rPr lang="en-GB" dirty="0"/>
              <a:t>Explore Paid Advertising Opportunities: </a:t>
            </a:r>
          </a:p>
          <a:p>
            <a:pPr marL="742950" lvl="1" indent="-285750">
              <a:buFont typeface="+mj-lt"/>
              <a:buAutoNum type="arabicPeriod"/>
            </a:pPr>
            <a:r>
              <a:rPr lang="en-GB" dirty="0"/>
              <a:t>Identify relevant advertising platforms based on the target audience's </a:t>
            </a:r>
            <a:r>
              <a:rPr lang="en-GB" dirty="0" err="1"/>
              <a:t>behavior</a:t>
            </a:r>
            <a:r>
              <a:rPr lang="en-GB" dirty="0"/>
              <a:t> and preferences (e.g., Google Ads, Facebook Ads, Instagram Ads, LinkedIn Ads).</a:t>
            </a:r>
          </a:p>
          <a:p>
            <a:pPr marL="742950" lvl="1" indent="-285750">
              <a:buFont typeface="+mj-lt"/>
              <a:buAutoNum type="arabicPeriod"/>
            </a:pPr>
            <a:r>
              <a:rPr lang="en-GB" dirty="0"/>
              <a:t>Develop targeted ad campaigns with compelling ad copy, visuals, and landing pages that speak directly to the target audience's needs and interests.</a:t>
            </a:r>
          </a:p>
          <a:p>
            <a:pPr marL="742950" lvl="1" indent="-285750">
              <a:buFont typeface="+mj-lt"/>
              <a:buAutoNum type="arabicPeriod"/>
            </a:pPr>
            <a:r>
              <a:rPr lang="en-GB" dirty="0"/>
              <a:t>Continuously monitor and optimize ad campaigns based on performance metrics to maximize return on investment (ROI).</a:t>
            </a:r>
          </a:p>
          <a:p>
            <a:pPr>
              <a:buFont typeface="+mj-lt"/>
              <a:buAutoNum type="arabicPeriod"/>
            </a:pPr>
            <a:r>
              <a:rPr lang="en-GB" dirty="0"/>
              <a:t>Seek Professional Assistance or Consulting: </a:t>
            </a:r>
          </a:p>
          <a:p>
            <a:pPr marL="742950" lvl="1" indent="-285750">
              <a:buFont typeface="+mj-lt"/>
              <a:buAutoNum type="arabicPeriod"/>
            </a:pPr>
            <a:r>
              <a:rPr lang="en-GB" dirty="0"/>
              <a:t>Consider seeking assistance from digital marketing experts or consulting firms if the organization lacks the necessary expertise or resources to execute these strategies effectively.</a:t>
            </a:r>
          </a:p>
          <a:p>
            <a:pPr marL="742950" lvl="1" indent="-285750">
              <a:buFont typeface="+mj-lt"/>
              <a:buAutoNum type="arabicPeriod"/>
            </a:pPr>
            <a:r>
              <a:rPr lang="en-GB" dirty="0"/>
              <a:t>Leverage their knowledge and experience to develop and implement a comprehensive digital marketing strategy tailored to the business's goals and target audience.</a:t>
            </a:r>
          </a:p>
          <a:p>
            <a:pPr>
              <a:buFont typeface="+mj-lt"/>
              <a:buAutoNum type="arabicPeriod"/>
            </a:pPr>
            <a:r>
              <a:rPr lang="en-GB" dirty="0"/>
              <a:t>Continuously Monitor, Analyse, and Optimize: </a:t>
            </a:r>
          </a:p>
          <a:p>
            <a:pPr marL="742950" lvl="1" indent="-285750">
              <a:buFont typeface="+mj-lt"/>
              <a:buAutoNum type="arabicPeriod"/>
            </a:pPr>
            <a:r>
              <a:rPr lang="en-GB" dirty="0"/>
              <a:t>Implement robust analytics and measurement techniques to track the performance of digital marketing efforts across various channels.</a:t>
            </a:r>
          </a:p>
          <a:p>
            <a:pPr marL="742950" lvl="1" indent="-285750">
              <a:buFont typeface="+mj-lt"/>
              <a:buAutoNum type="arabicPeriod"/>
            </a:pPr>
            <a:r>
              <a:rPr lang="en-GB" dirty="0"/>
              <a:t>Analyse key metrics, such as website traffic, engagement rates, conversion rates, and return on investment (ROI).</a:t>
            </a:r>
          </a:p>
          <a:p>
            <a:pPr marL="742950" lvl="1" indent="-285750">
              <a:buFont typeface="+mj-lt"/>
              <a:buAutoNum type="arabicPeriod"/>
            </a:pPr>
            <a:r>
              <a:rPr lang="en-GB" dirty="0"/>
              <a:t>Use data-driven insights to continuously optimize and refine digital marketing strategies, content, and campaigns for better results.</a:t>
            </a:r>
          </a:p>
          <a:p>
            <a:endParaRPr lang="en-GB" dirty="0"/>
          </a:p>
        </p:txBody>
      </p:sp>
    </p:spTree>
    <p:extLst>
      <p:ext uri="{BB962C8B-B14F-4D97-AF65-F5344CB8AC3E}">
        <p14:creationId xmlns:p14="http://schemas.microsoft.com/office/powerpoint/2010/main" val="174257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4421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9614EF-AD03-C44F-850F-E3F0854CE87C}"/>
              </a:ext>
            </a:extLst>
          </p:cNvPr>
          <p:cNvPicPr>
            <a:picLocks noChangeAspect="1"/>
          </p:cNvPicPr>
          <p:nvPr userDrawn="1"/>
        </p:nvPicPr>
        <p:blipFill>
          <a:blip r:embed="rId2">
            <a:alphaModFix amt="50000"/>
          </a:blip>
          <a:stretch>
            <a:fillRect/>
          </a:stretch>
        </p:blipFill>
        <p:spPr>
          <a:xfrm>
            <a:off x="-2787068" y="-1155691"/>
            <a:ext cx="11380875" cy="11380875"/>
          </a:xfrm>
          <a:prstGeom prst="rect">
            <a:avLst/>
          </a:prstGeom>
        </p:spPr>
      </p:pic>
      <p:cxnSp>
        <p:nvCxnSpPr>
          <p:cNvPr id="17" name="Straight Connector 16">
            <a:extLst>
              <a:ext uri="{FF2B5EF4-FFF2-40B4-BE49-F238E27FC236}">
                <a16:creationId xmlns:a16="http://schemas.microsoft.com/office/drawing/2014/main" id="{47AD2D95-4FCE-6243-AAAC-4E59FAE40BFE}"/>
              </a:ext>
            </a:extLst>
          </p:cNvPr>
          <p:cNvCxnSpPr>
            <a:cxnSpLocks/>
          </p:cNvCxnSpPr>
          <p:nvPr userDrawn="1"/>
        </p:nvCxnSpPr>
        <p:spPr>
          <a:xfrm>
            <a:off x="838200" y="5620869"/>
            <a:ext cx="10517155"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E33F6CE-DE81-5545-9734-10004ECAA1C9}"/>
              </a:ext>
            </a:extLst>
          </p:cNvPr>
          <p:cNvSpPr>
            <a:spLocks noGrp="1"/>
          </p:cNvSpPr>
          <p:nvPr>
            <p:ph type="subTitle" idx="1" hasCustomPrompt="1"/>
          </p:nvPr>
        </p:nvSpPr>
        <p:spPr>
          <a:xfrm>
            <a:off x="838200" y="4399633"/>
            <a:ext cx="9144000" cy="392754"/>
          </a:xfrm>
        </p:spPr>
        <p:txBody>
          <a:bodyPr/>
          <a:lstStyle>
            <a:lvl1pPr marL="0" indent="0" algn="l">
              <a:buNone/>
              <a:defRPr sz="3200" b="1" i="0">
                <a:solidFill>
                  <a:srgbClr val="0F3758"/>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a:t>
            </a:r>
            <a:endParaRPr lang="en-US"/>
          </a:p>
        </p:txBody>
      </p:sp>
      <p:sp>
        <p:nvSpPr>
          <p:cNvPr id="2" name="Title 1">
            <a:extLst>
              <a:ext uri="{FF2B5EF4-FFF2-40B4-BE49-F238E27FC236}">
                <a16:creationId xmlns:a16="http://schemas.microsoft.com/office/drawing/2014/main" id="{469DD1B9-BAA6-4C49-9E72-97BE6339F9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45357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6DF907-4969-4341-B3C5-A7B74B97E642}"/>
              </a:ext>
            </a:extLst>
          </p:cNvPr>
          <p:cNvPicPr>
            <a:picLocks noChangeAspect="1"/>
          </p:cNvPicPr>
          <p:nvPr userDrawn="1"/>
        </p:nvPicPr>
        <p:blipFill>
          <a:blip r:embed="rId2">
            <a:alphaModFix amt="50000"/>
          </a:blip>
          <a:stretch>
            <a:fillRect/>
          </a:stretch>
        </p:blipFill>
        <p:spPr>
          <a:xfrm>
            <a:off x="-3442819" y="-1928495"/>
            <a:ext cx="11380875" cy="11380875"/>
          </a:xfrm>
          <a:prstGeom prst="rect">
            <a:avLst/>
          </a:prstGeom>
        </p:spPr>
      </p:pic>
      <p:sp>
        <p:nvSpPr>
          <p:cNvPr id="24" name="Content Placeholder 3">
            <a:extLst>
              <a:ext uri="{FF2B5EF4-FFF2-40B4-BE49-F238E27FC236}">
                <a16:creationId xmlns:a16="http://schemas.microsoft.com/office/drawing/2014/main" id="{9FBF3C5C-97EC-284C-92E8-9D7495E29AA2}"/>
              </a:ext>
            </a:extLst>
          </p:cNvPr>
          <p:cNvSpPr>
            <a:spLocks noGrp="1"/>
          </p:cNvSpPr>
          <p:nvPr>
            <p:ph sz="half" idx="18" hasCustomPrompt="1"/>
          </p:nvPr>
        </p:nvSpPr>
        <p:spPr>
          <a:xfrm>
            <a:off x="8968744" y="2130675"/>
            <a:ext cx="2321437" cy="3375282"/>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23" name="Text Placeholder 2">
            <a:extLst>
              <a:ext uri="{FF2B5EF4-FFF2-40B4-BE49-F238E27FC236}">
                <a16:creationId xmlns:a16="http://schemas.microsoft.com/office/drawing/2014/main" id="{E9D4F7E5-8D0F-F343-A311-DA85890A6D7E}"/>
              </a:ext>
            </a:extLst>
          </p:cNvPr>
          <p:cNvSpPr>
            <a:spLocks noGrp="1"/>
          </p:cNvSpPr>
          <p:nvPr>
            <p:ph type="body" idx="17" hasCustomPrompt="1"/>
          </p:nvPr>
        </p:nvSpPr>
        <p:spPr>
          <a:xfrm>
            <a:off x="8952839" y="1483011"/>
            <a:ext cx="2353247" cy="517207"/>
          </a:xfrm>
        </p:spPr>
        <p:txBody>
          <a:bodyPr anchor="b"/>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sp>
        <p:nvSpPr>
          <p:cNvPr id="22" name="Content Placeholder 3">
            <a:extLst>
              <a:ext uri="{FF2B5EF4-FFF2-40B4-BE49-F238E27FC236}">
                <a16:creationId xmlns:a16="http://schemas.microsoft.com/office/drawing/2014/main" id="{41F5ED1D-9976-7847-9A4C-49EE7A6C5C85}"/>
              </a:ext>
            </a:extLst>
          </p:cNvPr>
          <p:cNvSpPr>
            <a:spLocks noGrp="1"/>
          </p:cNvSpPr>
          <p:nvPr>
            <p:ph sz="half" idx="16" hasCustomPrompt="1"/>
          </p:nvPr>
        </p:nvSpPr>
        <p:spPr>
          <a:xfrm>
            <a:off x="6289163" y="2130676"/>
            <a:ext cx="2321437" cy="3371624"/>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21" name="Text Placeholder 2">
            <a:extLst>
              <a:ext uri="{FF2B5EF4-FFF2-40B4-BE49-F238E27FC236}">
                <a16:creationId xmlns:a16="http://schemas.microsoft.com/office/drawing/2014/main" id="{2F48473F-CC24-5A42-9202-DB12B3917953}"/>
              </a:ext>
            </a:extLst>
          </p:cNvPr>
          <p:cNvSpPr>
            <a:spLocks noGrp="1"/>
          </p:cNvSpPr>
          <p:nvPr>
            <p:ph type="body" idx="15" hasCustomPrompt="1"/>
          </p:nvPr>
        </p:nvSpPr>
        <p:spPr>
          <a:xfrm>
            <a:off x="6273258" y="1493512"/>
            <a:ext cx="2321437" cy="517207"/>
          </a:xfrm>
        </p:spPr>
        <p:txBody>
          <a:bodyPr anchor="b">
            <a:normAutofit/>
          </a:bodyPr>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sp>
        <p:nvSpPr>
          <p:cNvPr id="20" name="Content Placeholder 3">
            <a:extLst>
              <a:ext uri="{FF2B5EF4-FFF2-40B4-BE49-F238E27FC236}">
                <a16:creationId xmlns:a16="http://schemas.microsoft.com/office/drawing/2014/main" id="{0E8A800D-A9E4-0E48-9B9A-3E5C4A57CC90}"/>
              </a:ext>
            </a:extLst>
          </p:cNvPr>
          <p:cNvSpPr>
            <a:spLocks noGrp="1"/>
          </p:cNvSpPr>
          <p:nvPr>
            <p:ph sz="half" idx="14" hasCustomPrompt="1"/>
          </p:nvPr>
        </p:nvSpPr>
        <p:spPr>
          <a:xfrm>
            <a:off x="3505365" y="2165141"/>
            <a:ext cx="2321437" cy="3339920"/>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19" name="Text Placeholder 2">
            <a:extLst>
              <a:ext uri="{FF2B5EF4-FFF2-40B4-BE49-F238E27FC236}">
                <a16:creationId xmlns:a16="http://schemas.microsoft.com/office/drawing/2014/main" id="{3A78716C-59A2-7E44-A062-B5369BECCA35}"/>
              </a:ext>
            </a:extLst>
          </p:cNvPr>
          <p:cNvSpPr>
            <a:spLocks noGrp="1"/>
          </p:cNvSpPr>
          <p:nvPr>
            <p:ph type="body" idx="13" hasCustomPrompt="1"/>
          </p:nvPr>
        </p:nvSpPr>
        <p:spPr>
          <a:xfrm>
            <a:off x="3485972" y="1486043"/>
            <a:ext cx="2321438" cy="517207"/>
          </a:xfrm>
        </p:spPr>
        <p:txBody>
          <a:bodyPr anchor="b">
            <a:normAutofit/>
          </a:bodyPr>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sp>
        <p:nvSpPr>
          <p:cNvPr id="4" name="Content Placeholder 3">
            <a:extLst>
              <a:ext uri="{FF2B5EF4-FFF2-40B4-BE49-F238E27FC236}">
                <a16:creationId xmlns:a16="http://schemas.microsoft.com/office/drawing/2014/main" id="{4E7FD7DF-C5DD-CB4E-9F1E-59DC2310751C}"/>
              </a:ext>
            </a:extLst>
          </p:cNvPr>
          <p:cNvSpPr>
            <a:spLocks noGrp="1"/>
          </p:cNvSpPr>
          <p:nvPr>
            <p:ph sz="half" idx="2" hasCustomPrompt="1"/>
          </p:nvPr>
        </p:nvSpPr>
        <p:spPr>
          <a:xfrm>
            <a:off x="790486" y="2130676"/>
            <a:ext cx="2321437" cy="3339919"/>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3" name="Text Placeholder 2">
            <a:extLst>
              <a:ext uri="{FF2B5EF4-FFF2-40B4-BE49-F238E27FC236}">
                <a16:creationId xmlns:a16="http://schemas.microsoft.com/office/drawing/2014/main" id="{D3A63755-A5AF-0B42-BC2E-79DC76F3BA43}"/>
              </a:ext>
            </a:extLst>
          </p:cNvPr>
          <p:cNvSpPr>
            <a:spLocks noGrp="1"/>
          </p:cNvSpPr>
          <p:nvPr>
            <p:ph type="body" idx="1" hasCustomPrompt="1"/>
          </p:nvPr>
        </p:nvSpPr>
        <p:spPr>
          <a:xfrm>
            <a:off x="790486" y="1475923"/>
            <a:ext cx="2321437" cy="517207"/>
          </a:xfrm>
        </p:spPr>
        <p:txBody>
          <a:bodyPr anchor="b">
            <a:normAutofit/>
          </a:bodyPr>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cxnSp>
        <p:nvCxnSpPr>
          <p:cNvPr id="17" name="Straight Connector 16">
            <a:extLst>
              <a:ext uri="{FF2B5EF4-FFF2-40B4-BE49-F238E27FC236}">
                <a16:creationId xmlns:a16="http://schemas.microsoft.com/office/drawing/2014/main" id="{1DE6B503-A97E-5040-B544-FF5719D91675}"/>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09B566-02F0-2640-9483-7B8E3A938534}"/>
              </a:ext>
            </a:extLst>
          </p:cNvPr>
          <p:cNvSpPr>
            <a:spLocks noGrp="1"/>
          </p:cNvSpPr>
          <p:nvPr>
            <p:ph type="title" hasCustomPrompt="1"/>
          </p:nvPr>
        </p:nvSpPr>
        <p:spPr>
          <a:xfrm>
            <a:off x="790486" y="125304"/>
            <a:ext cx="10515600" cy="1325563"/>
          </a:xfrm>
        </p:spPr>
        <p:txBody>
          <a:bodyPr/>
          <a:lstStyle/>
          <a:p>
            <a:r>
              <a:rPr lang="en-GB"/>
              <a:t>Title </a:t>
            </a:r>
            <a:endParaRPr lang="en-US"/>
          </a:p>
        </p:txBody>
      </p:sp>
    </p:spTree>
    <p:extLst>
      <p:ext uri="{BB962C8B-B14F-4D97-AF65-F5344CB8AC3E}">
        <p14:creationId xmlns:p14="http://schemas.microsoft.com/office/powerpoint/2010/main" val="128373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5" name="Text Placeholder 23">
            <a:extLst>
              <a:ext uri="{FF2B5EF4-FFF2-40B4-BE49-F238E27FC236}">
                <a16:creationId xmlns:a16="http://schemas.microsoft.com/office/drawing/2014/main" id="{C5543576-862F-CA4B-9D23-EDC7F5106E50}"/>
              </a:ext>
            </a:extLst>
          </p:cNvPr>
          <p:cNvSpPr>
            <a:spLocks noGrp="1"/>
          </p:cNvSpPr>
          <p:nvPr>
            <p:ph type="body" sz="quarter" idx="15" hasCustomPrompt="1"/>
          </p:nvPr>
        </p:nvSpPr>
        <p:spPr>
          <a:xfrm>
            <a:off x="6853405" y="4940358"/>
            <a:ext cx="3248114" cy="597434"/>
          </a:xfrm>
        </p:spPr>
        <p:txBody>
          <a:bodyPr/>
          <a:lstStyle>
            <a:lvl1pPr marL="0" indent="0">
              <a:buNone/>
              <a:defRPr b="0" i="0">
                <a:solidFill>
                  <a:srgbClr val="0F3758"/>
                </a:solidFill>
                <a:latin typeface="+mn-lt"/>
              </a:defRPr>
            </a:lvl1pPr>
          </a:lstStyle>
          <a:p>
            <a:pPr lvl="0"/>
            <a:r>
              <a:rPr lang="en-US"/>
              <a:t>Caption of image</a:t>
            </a:r>
          </a:p>
        </p:txBody>
      </p:sp>
      <p:sp>
        <p:nvSpPr>
          <p:cNvPr id="20" name="Content Placeholder 3">
            <a:extLst>
              <a:ext uri="{FF2B5EF4-FFF2-40B4-BE49-F238E27FC236}">
                <a16:creationId xmlns:a16="http://schemas.microsoft.com/office/drawing/2014/main" id="{811FA79F-B481-F944-9355-96182B938374}"/>
              </a:ext>
            </a:extLst>
          </p:cNvPr>
          <p:cNvSpPr>
            <a:spLocks noGrp="1"/>
          </p:cNvSpPr>
          <p:nvPr>
            <p:ph sz="half" idx="13"/>
          </p:nvPr>
        </p:nvSpPr>
        <p:spPr>
          <a:xfrm>
            <a:off x="6853405" y="1912445"/>
            <a:ext cx="3248114" cy="2806789"/>
          </a:xfrm>
        </p:spPr>
        <p:txBody>
          <a:bodyPr>
            <a:normAutofit/>
          </a:bodyPr>
          <a:lstStyle>
            <a:lvl1pPr marL="0" indent="0" algn="l">
              <a:buNone/>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
        <p:nvSpPr>
          <p:cNvPr id="24" name="Text Placeholder 23">
            <a:extLst>
              <a:ext uri="{FF2B5EF4-FFF2-40B4-BE49-F238E27FC236}">
                <a16:creationId xmlns:a16="http://schemas.microsoft.com/office/drawing/2014/main" id="{619F0DFA-65FB-2445-8150-03FA4DC8330A}"/>
              </a:ext>
            </a:extLst>
          </p:cNvPr>
          <p:cNvSpPr>
            <a:spLocks noGrp="1"/>
          </p:cNvSpPr>
          <p:nvPr>
            <p:ph type="body" sz="quarter" idx="14" hasCustomPrompt="1"/>
          </p:nvPr>
        </p:nvSpPr>
        <p:spPr>
          <a:xfrm>
            <a:off x="1628339" y="4940358"/>
            <a:ext cx="3248114" cy="597434"/>
          </a:xfrm>
        </p:spPr>
        <p:txBody>
          <a:bodyPr/>
          <a:lstStyle>
            <a:lvl1pPr marL="0" indent="0">
              <a:buNone/>
              <a:defRPr b="0" i="0">
                <a:solidFill>
                  <a:srgbClr val="0F3758"/>
                </a:solidFill>
                <a:latin typeface="+mn-lt"/>
              </a:defRPr>
            </a:lvl1pPr>
          </a:lstStyle>
          <a:p>
            <a:pPr lvl="0"/>
            <a:r>
              <a:rPr lang="en-US"/>
              <a:t>Caption of image</a:t>
            </a:r>
          </a:p>
        </p:txBody>
      </p:sp>
      <p:sp>
        <p:nvSpPr>
          <p:cNvPr id="19" name="Content Placeholder 3">
            <a:extLst>
              <a:ext uri="{FF2B5EF4-FFF2-40B4-BE49-F238E27FC236}">
                <a16:creationId xmlns:a16="http://schemas.microsoft.com/office/drawing/2014/main" id="{712A6555-8144-4542-9206-051AA666E714}"/>
              </a:ext>
            </a:extLst>
          </p:cNvPr>
          <p:cNvSpPr>
            <a:spLocks noGrp="1"/>
          </p:cNvSpPr>
          <p:nvPr>
            <p:ph sz="half" idx="2"/>
          </p:nvPr>
        </p:nvSpPr>
        <p:spPr>
          <a:xfrm>
            <a:off x="1628339" y="1903945"/>
            <a:ext cx="3248114" cy="2815289"/>
          </a:xfrm>
          <a:noFill/>
        </p:spPr>
        <p:txBody>
          <a:bodyPr>
            <a:normAutofit/>
          </a:bodyPr>
          <a:lstStyle>
            <a:lvl1pPr marL="0" indent="0" algn="l">
              <a:buNone/>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cxnSp>
        <p:nvCxnSpPr>
          <p:cNvPr id="26" name="Straight Connector 25">
            <a:extLst>
              <a:ext uri="{FF2B5EF4-FFF2-40B4-BE49-F238E27FC236}">
                <a16:creationId xmlns:a16="http://schemas.microsoft.com/office/drawing/2014/main" id="{2BD42EBB-F1E1-CE45-9E56-9B6159B0F071}"/>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C5F78E-BD61-4E4F-9EB9-01CD6E434698}"/>
              </a:ext>
            </a:extLst>
          </p:cNvPr>
          <p:cNvSpPr>
            <a:spLocks noGrp="1"/>
          </p:cNvSpPr>
          <p:nvPr>
            <p:ph type="title" hasCustomPrompt="1"/>
          </p:nvPr>
        </p:nvSpPr>
        <p:spPr>
          <a:xfrm>
            <a:off x="790486" y="136525"/>
            <a:ext cx="10515600" cy="1325563"/>
          </a:xfrm>
        </p:spPr>
        <p:txBody>
          <a:bodyPr/>
          <a:lstStyle/>
          <a:p>
            <a:r>
              <a:rPr lang="en-GB"/>
              <a:t>Title</a:t>
            </a:r>
            <a:endParaRPr lang="en-US"/>
          </a:p>
        </p:txBody>
      </p:sp>
    </p:spTree>
    <p:extLst>
      <p:ext uri="{BB962C8B-B14F-4D97-AF65-F5344CB8AC3E}">
        <p14:creationId xmlns:p14="http://schemas.microsoft.com/office/powerpoint/2010/main" val="3765223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9084F7-76C9-1646-BCC5-D09FE619F27E}"/>
              </a:ext>
            </a:extLst>
          </p:cNvPr>
          <p:cNvSpPr/>
          <p:nvPr userDrawn="1"/>
        </p:nvSpPr>
        <p:spPr>
          <a:xfrm>
            <a:off x="0" y="0"/>
            <a:ext cx="5932368" cy="6858000"/>
          </a:xfrm>
          <a:prstGeom prst="rect">
            <a:avLst/>
          </a:prstGeom>
          <a:solidFill>
            <a:srgbClr val="A7C0F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3">
            <a:extLst>
              <a:ext uri="{FF2B5EF4-FFF2-40B4-BE49-F238E27FC236}">
                <a16:creationId xmlns:a16="http://schemas.microsoft.com/office/drawing/2014/main" id="{C5543576-862F-CA4B-9D23-EDC7F5106E50}"/>
              </a:ext>
            </a:extLst>
          </p:cNvPr>
          <p:cNvSpPr>
            <a:spLocks noGrp="1"/>
          </p:cNvSpPr>
          <p:nvPr>
            <p:ph type="body" sz="quarter" idx="15" hasCustomPrompt="1"/>
          </p:nvPr>
        </p:nvSpPr>
        <p:spPr>
          <a:xfrm>
            <a:off x="6853405" y="4940358"/>
            <a:ext cx="3248114" cy="597434"/>
          </a:xfrm>
        </p:spPr>
        <p:txBody>
          <a:bodyPr/>
          <a:lstStyle>
            <a:lvl1pPr marL="0" indent="0">
              <a:buNone/>
              <a:defRPr b="0" i="0">
                <a:solidFill>
                  <a:srgbClr val="0F3758"/>
                </a:solidFill>
                <a:latin typeface="+mn-lt"/>
              </a:defRPr>
            </a:lvl1pPr>
          </a:lstStyle>
          <a:p>
            <a:pPr lvl="0"/>
            <a:r>
              <a:rPr lang="en-US"/>
              <a:t>Caption of image</a:t>
            </a:r>
          </a:p>
        </p:txBody>
      </p:sp>
      <p:sp>
        <p:nvSpPr>
          <p:cNvPr id="20" name="Content Placeholder 3">
            <a:extLst>
              <a:ext uri="{FF2B5EF4-FFF2-40B4-BE49-F238E27FC236}">
                <a16:creationId xmlns:a16="http://schemas.microsoft.com/office/drawing/2014/main" id="{811FA79F-B481-F944-9355-96182B938374}"/>
              </a:ext>
            </a:extLst>
          </p:cNvPr>
          <p:cNvSpPr>
            <a:spLocks noGrp="1"/>
          </p:cNvSpPr>
          <p:nvPr>
            <p:ph sz="half" idx="13"/>
          </p:nvPr>
        </p:nvSpPr>
        <p:spPr>
          <a:xfrm>
            <a:off x="6853405" y="1912445"/>
            <a:ext cx="3248114" cy="2806789"/>
          </a:xfrm>
        </p:spPr>
        <p:txBody>
          <a:bodyPr>
            <a:normAutofit/>
          </a:bodyPr>
          <a:lstStyle>
            <a:lvl1pPr marL="0" indent="0" algn="l">
              <a:buNone/>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
        <p:nvSpPr>
          <p:cNvPr id="24" name="Text Placeholder 23">
            <a:extLst>
              <a:ext uri="{FF2B5EF4-FFF2-40B4-BE49-F238E27FC236}">
                <a16:creationId xmlns:a16="http://schemas.microsoft.com/office/drawing/2014/main" id="{619F0DFA-65FB-2445-8150-03FA4DC8330A}"/>
              </a:ext>
            </a:extLst>
          </p:cNvPr>
          <p:cNvSpPr>
            <a:spLocks noGrp="1"/>
          </p:cNvSpPr>
          <p:nvPr>
            <p:ph type="body" sz="quarter" idx="14" hasCustomPrompt="1"/>
          </p:nvPr>
        </p:nvSpPr>
        <p:spPr>
          <a:xfrm>
            <a:off x="1628339" y="4940358"/>
            <a:ext cx="3248114" cy="597434"/>
          </a:xfrm>
        </p:spPr>
        <p:txBody>
          <a:bodyPr/>
          <a:lstStyle>
            <a:lvl1pPr marL="0" indent="0">
              <a:buNone/>
              <a:defRPr b="0" i="0">
                <a:solidFill>
                  <a:srgbClr val="0F3758"/>
                </a:solidFill>
                <a:latin typeface="+mn-lt"/>
              </a:defRPr>
            </a:lvl1pPr>
          </a:lstStyle>
          <a:p>
            <a:pPr lvl="0"/>
            <a:r>
              <a:rPr lang="en-US"/>
              <a:t>Caption of image</a:t>
            </a:r>
          </a:p>
        </p:txBody>
      </p:sp>
      <p:sp>
        <p:nvSpPr>
          <p:cNvPr id="19" name="Content Placeholder 3">
            <a:extLst>
              <a:ext uri="{FF2B5EF4-FFF2-40B4-BE49-F238E27FC236}">
                <a16:creationId xmlns:a16="http://schemas.microsoft.com/office/drawing/2014/main" id="{712A6555-8144-4542-9206-051AA666E714}"/>
              </a:ext>
            </a:extLst>
          </p:cNvPr>
          <p:cNvSpPr>
            <a:spLocks noGrp="1"/>
          </p:cNvSpPr>
          <p:nvPr>
            <p:ph sz="half" idx="2"/>
          </p:nvPr>
        </p:nvSpPr>
        <p:spPr>
          <a:xfrm>
            <a:off x="1628339" y="1903945"/>
            <a:ext cx="3248114" cy="2815289"/>
          </a:xfrm>
          <a:noFill/>
        </p:spPr>
        <p:txBody>
          <a:bodyPr>
            <a:normAutofit/>
          </a:bodyPr>
          <a:lstStyle>
            <a:lvl1pPr marL="0" indent="0" algn="l">
              <a:buNone/>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cxnSp>
        <p:nvCxnSpPr>
          <p:cNvPr id="26" name="Straight Connector 25">
            <a:extLst>
              <a:ext uri="{FF2B5EF4-FFF2-40B4-BE49-F238E27FC236}">
                <a16:creationId xmlns:a16="http://schemas.microsoft.com/office/drawing/2014/main" id="{2BD42EBB-F1E1-CE45-9E56-9B6159B0F071}"/>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C5F78E-BD61-4E4F-9EB9-01CD6E434698}"/>
              </a:ext>
            </a:extLst>
          </p:cNvPr>
          <p:cNvSpPr>
            <a:spLocks noGrp="1"/>
          </p:cNvSpPr>
          <p:nvPr>
            <p:ph type="title" hasCustomPrompt="1"/>
          </p:nvPr>
        </p:nvSpPr>
        <p:spPr>
          <a:xfrm>
            <a:off x="790486" y="136525"/>
            <a:ext cx="10515600" cy="1325563"/>
          </a:xfrm>
        </p:spPr>
        <p:txBody>
          <a:bodyPr/>
          <a:lstStyle/>
          <a:p>
            <a:r>
              <a:rPr lang="en-GB"/>
              <a:t>Title</a:t>
            </a:r>
            <a:endParaRPr lang="en-US"/>
          </a:p>
        </p:txBody>
      </p:sp>
    </p:spTree>
    <p:extLst>
      <p:ext uri="{BB962C8B-B14F-4D97-AF65-F5344CB8AC3E}">
        <p14:creationId xmlns:p14="http://schemas.microsoft.com/office/powerpoint/2010/main" val="79531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ank">
    <p:bg>
      <p:bgPr>
        <a:solidFill>
          <a:srgbClr val="0F3758"/>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FCA8AA1-B554-D545-8DE9-F96914B95862}"/>
              </a:ext>
            </a:extLst>
          </p:cNvPr>
          <p:cNvCxnSpPr>
            <a:cxnSpLocks/>
          </p:cNvCxnSpPr>
          <p:nvPr userDrawn="1"/>
        </p:nvCxnSpPr>
        <p:spPr>
          <a:xfrm>
            <a:off x="790486" y="1274922"/>
            <a:ext cx="10547409" cy="0"/>
          </a:xfrm>
          <a:prstGeom prst="line">
            <a:avLst/>
          </a:prstGeom>
          <a:ln w="317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653B4CA-3A9C-7547-9314-EDF365923884}"/>
              </a:ext>
            </a:extLst>
          </p:cNvPr>
          <p:cNvSpPr>
            <a:spLocks noGrp="1"/>
          </p:cNvSpPr>
          <p:nvPr>
            <p:ph type="title" hasCustomPrompt="1"/>
          </p:nvPr>
        </p:nvSpPr>
        <p:spPr>
          <a:xfrm>
            <a:off x="755737" y="136525"/>
            <a:ext cx="10515600" cy="1325563"/>
          </a:xfrm>
        </p:spPr>
        <p:txBody>
          <a:bodyPr/>
          <a:lstStyle>
            <a:lvl1pPr>
              <a:defRPr b="0" i="0">
                <a:solidFill>
                  <a:schemeClr val="bg1"/>
                </a:solidFill>
                <a:latin typeface="Merriweather Sans" pitchFamily="2" charset="77"/>
              </a:defRPr>
            </a:lvl1pPr>
          </a:lstStyle>
          <a:p>
            <a:r>
              <a:rPr lang="en-GB"/>
              <a:t>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724FFC4C-A2DD-814C-8ED8-B69630CD3BA3}"/>
              </a:ext>
            </a:extLst>
          </p:cNvPr>
          <p:cNvPicPr>
            <a:picLocks noChangeAspect="1"/>
          </p:cNvPicPr>
          <p:nvPr userDrawn="1"/>
        </p:nvPicPr>
        <p:blipFill>
          <a:blip r:embed="rId2"/>
          <a:stretch>
            <a:fillRect/>
          </a:stretch>
        </p:blipFill>
        <p:spPr>
          <a:xfrm>
            <a:off x="8785317" y="5833853"/>
            <a:ext cx="2743196" cy="743397"/>
          </a:xfrm>
          <a:prstGeom prst="rect">
            <a:avLst/>
          </a:prstGeom>
        </p:spPr>
      </p:pic>
    </p:spTree>
    <p:extLst>
      <p:ext uri="{BB962C8B-B14F-4D97-AF65-F5344CB8AC3E}">
        <p14:creationId xmlns:p14="http://schemas.microsoft.com/office/powerpoint/2010/main" val="4025622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Blank">
    <p:bg>
      <p:bgPr>
        <a:solidFill>
          <a:srgbClr val="0F3758"/>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55A52C-13A0-E442-A0FB-1E37354D0021}"/>
              </a:ext>
            </a:extLst>
          </p:cNvPr>
          <p:cNvPicPr>
            <a:picLocks noChangeAspect="1"/>
          </p:cNvPicPr>
          <p:nvPr userDrawn="1"/>
        </p:nvPicPr>
        <p:blipFill>
          <a:blip r:embed="rId2">
            <a:alphaModFix amt="50000"/>
          </a:blip>
          <a:stretch>
            <a:fillRect/>
          </a:stretch>
        </p:blipFill>
        <p:spPr>
          <a:xfrm>
            <a:off x="6194323" y="-1682763"/>
            <a:ext cx="10223525" cy="10223525"/>
          </a:xfrm>
          <a:prstGeom prst="rect">
            <a:avLst/>
          </a:prstGeom>
        </p:spPr>
      </p:pic>
      <p:cxnSp>
        <p:nvCxnSpPr>
          <p:cNvPr id="7" name="Straight Connector 6">
            <a:extLst>
              <a:ext uri="{FF2B5EF4-FFF2-40B4-BE49-F238E27FC236}">
                <a16:creationId xmlns:a16="http://schemas.microsoft.com/office/drawing/2014/main" id="{1FCA8AA1-B554-D545-8DE9-F96914B95862}"/>
              </a:ext>
            </a:extLst>
          </p:cNvPr>
          <p:cNvCxnSpPr>
            <a:cxnSpLocks/>
          </p:cNvCxnSpPr>
          <p:nvPr userDrawn="1"/>
        </p:nvCxnSpPr>
        <p:spPr>
          <a:xfrm>
            <a:off x="790486" y="1274922"/>
            <a:ext cx="10547409" cy="0"/>
          </a:xfrm>
          <a:prstGeom prst="line">
            <a:avLst/>
          </a:prstGeom>
          <a:ln w="317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653B4CA-3A9C-7547-9314-EDF365923884}"/>
              </a:ext>
            </a:extLst>
          </p:cNvPr>
          <p:cNvSpPr>
            <a:spLocks noGrp="1"/>
          </p:cNvSpPr>
          <p:nvPr>
            <p:ph type="title" hasCustomPrompt="1"/>
          </p:nvPr>
        </p:nvSpPr>
        <p:spPr>
          <a:xfrm>
            <a:off x="755737" y="136525"/>
            <a:ext cx="10515600" cy="1325563"/>
          </a:xfrm>
        </p:spPr>
        <p:txBody>
          <a:bodyPr/>
          <a:lstStyle>
            <a:lvl1pPr>
              <a:defRPr b="0" i="0">
                <a:solidFill>
                  <a:schemeClr val="bg1"/>
                </a:solidFill>
                <a:latin typeface="Merriweather Sans" pitchFamily="2" charset="77"/>
              </a:defRPr>
            </a:lvl1pPr>
          </a:lstStyle>
          <a:p>
            <a:r>
              <a:rPr lang="en-GB"/>
              <a:t>Title</a:t>
            </a:r>
            <a:endParaRPr lang="en-US"/>
          </a:p>
        </p:txBody>
      </p:sp>
      <p:pic>
        <p:nvPicPr>
          <p:cNvPr id="8" name="Picture 7" descr="A picture containing text, clipart&#10;&#10;Description automatically generated">
            <a:extLst>
              <a:ext uri="{FF2B5EF4-FFF2-40B4-BE49-F238E27FC236}">
                <a16:creationId xmlns:a16="http://schemas.microsoft.com/office/drawing/2014/main" id="{931DD75E-14CC-7941-88C0-4A530253F755}"/>
              </a:ext>
            </a:extLst>
          </p:cNvPr>
          <p:cNvPicPr>
            <a:picLocks noChangeAspect="1"/>
          </p:cNvPicPr>
          <p:nvPr userDrawn="1"/>
        </p:nvPicPr>
        <p:blipFill>
          <a:blip r:embed="rId3"/>
          <a:stretch>
            <a:fillRect/>
          </a:stretch>
        </p:blipFill>
        <p:spPr>
          <a:xfrm>
            <a:off x="8785317" y="5833853"/>
            <a:ext cx="2743196" cy="743397"/>
          </a:xfrm>
          <a:prstGeom prst="rect">
            <a:avLst/>
          </a:prstGeom>
        </p:spPr>
      </p:pic>
    </p:spTree>
    <p:extLst>
      <p:ext uri="{BB962C8B-B14F-4D97-AF65-F5344CB8AC3E}">
        <p14:creationId xmlns:p14="http://schemas.microsoft.com/office/powerpoint/2010/main" val="936060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CFEF54-9E53-0A4F-8164-BED4A25CF4A4}"/>
              </a:ext>
            </a:extLst>
          </p:cNvPr>
          <p:cNvPicPr>
            <a:picLocks noChangeAspect="1"/>
          </p:cNvPicPr>
          <p:nvPr userDrawn="1"/>
        </p:nvPicPr>
        <p:blipFill>
          <a:blip r:embed="rId2">
            <a:alphaModFix amt="50000"/>
          </a:blip>
          <a:stretch>
            <a:fillRect/>
          </a:stretch>
        </p:blipFill>
        <p:spPr>
          <a:xfrm>
            <a:off x="-3442819" y="-1928495"/>
            <a:ext cx="11380875" cy="11380875"/>
          </a:xfrm>
          <a:prstGeom prst="rect">
            <a:avLst/>
          </a:prstGeom>
        </p:spPr>
      </p:pic>
      <p:sp>
        <p:nvSpPr>
          <p:cNvPr id="3" name="Content Placeholder 2">
            <a:extLst>
              <a:ext uri="{FF2B5EF4-FFF2-40B4-BE49-F238E27FC236}">
                <a16:creationId xmlns:a16="http://schemas.microsoft.com/office/drawing/2014/main" id="{161E9F18-3D50-1F4F-856C-14FB6978E8B5}"/>
              </a:ext>
            </a:extLst>
          </p:cNvPr>
          <p:cNvSpPr>
            <a:spLocks noGrp="1"/>
          </p:cNvSpPr>
          <p:nvPr>
            <p:ph idx="1" hasCustomPrompt="1"/>
          </p:nvPr>
        </p:nvSpPr>
        <p:spPr>
          <a:xfrm>
            <a:off x="5181600" y="1364060"/>
            <a:ext cx="6172200" cy="4382687"/>
          </a:xfrm>
        </p:spPr>
        <p:txBody>
          <a:bodyPr>
            <a:normAutofit/>
          </a:bodyPr>
          <a:lstStyle>
            <a:lvl1pPr marL="457200" indent="-457200">
              <a:buClr>
                <a:srgbClr val="0067E6"/>
              </a:buClr>
              <a:buFont typeface="Arial" panose="020B0604020202020204" pitchFamily="34" charset="0"/>
              <a:buChar char="•"/>
              <a:defRPr sz="2800" b="1" i="0">
                <a:latin typeface="+mn-lt"/>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Text</a:t>
            </a:r>
          </a:p>
          <a:p>
            <a:pPr lvl="0"/>
            <a:r>
              <a:rPr lang="en-GB"/>
              <a:t>Text</a:t>
            </a:r>
          </a:p>
          <a:p>
            <a:pPr lvl="0"/>
            <a:r>
              <a:rPr lang="en-GB"/>
              <a:t>Text</a:t>
            </a:r>
          </a:p>
          <a:p>
            <a:pPr lvl="0"/>
            <a:r>
              <a:rPr lang="en-GB"/>
              <a:t>Text</a:t>
            </a:r>
          </a:p>
          <a:p>
            <a:pPr lvl="0"/>
            <a:r>
              <a:rPr lang="en-GB"/>
              <a:t>Text </a:t>
            </a:r>
            <a:endParaRPr lang="en-US"/>
          </a:p>
        </p:txBody>
      </p:sp>
      <p:sp>
        <p:nvSpPr>
          <p:cNvPr id="4" name="Text Placeholder 3">
            <a:extLst>
              <a:ext uri="{FF2B5EF4-FFF2-40B4-BE49-F238E27FC236}">
                <a16:creationId xmlns:a16="http://schemas.microsoft.com/office/drawing/2014/main" id="{27169A2B-6E9C-EC44-B421-685A72F85128}"/>
              </a:ext>
            </a:extLst>
          </p:cNvPr>
          <p:cNvSpPr>
            <a:spLocks noGrp="1"/>
          </p:cNvSpPr>
          <p:nvPr>
            <p:ph type="body" sz="half" idx="2" hasCustomPrompt="1"/>
          </p:nvPr>
        </p:nvSpPr>
        <p:spPr>
          <a:xfrm>
            <a:off x="806391" y="1364060"/>
            <a:ext cx="3932237" cy="4382677"/>
          </a:xfrm>
        </p:spPr>
        <p:txBody>
          <a:bodyPr>
            <a:normAutofit/>
          </a:bodyPr>
          <a:lstStyle>
            <a:lvl1pPr marL="0" indent="0">
              <a:buNone/>
              <a:defRPr sz="2400" b="0" i="0">
                <a:solidFill>
                  <a:srgbClr val="0F3758"/>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text</a:t>
            </a:r>
          </a:p>
        </p:txBody>
      </p:sp>
      <p:cxnSp>
        <p:nvCxnSpPr>
          <p:cNvPr id="11" name="Straight Connector 10">
            <a:extLst>
              <a:ext uri="{FF2B5EF4-FFF2-40B4-BE49-F238E27FC236}">
                <a16:creationId xmlns:a16="http://schemas.microsoft.com/office/drawing/2014/main" id="{B5E21BC0-DBBF-CB4A-B375-9A105353D94E}"/>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5C10FEA2-CA34-454F-A128-32111849424A}"/>
              </a:ext>
            </a:extLst>
          </p:cNvPr>
          <p:cNvSpPr>
            <a:spLocks noGrp="1"/>
          </p:cNvSpPr>
          <p:nvPr>
            <p:ph type="title" hasCustomPrompt="1"/>
          </p:nvPr>
        </p:nvSpPr>
        <p:spPr>
          <a:xfrm>
            <a:off x="790486" y="111156"/>
            <a:ext cx="10515600" cy="1325563"/>
          </a:xfrm>
        </p:spPr>
        <p:txBody>
          <a:bodyPr/>
          <a:lstStyle/>
          <a:p>
            <a:r>
              <a:rPr lang="en-GB"/>
              <a:t>Title</a:t>
            </a:r>
            <a:endParaRPr lang="en-US"/>
          </a:p>
        </p:txBody>
      </p:sp>
    </p:spTree>
    <p:extLst>
      <p:ext uri="{BB962C8B-B14F-4D97-AF65-F5344CB8AC3E}">
        <p14:creationId xmlns:p14="http://schemas.microsoft.com/office/powerpoint/2010/main" val="2955180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1C8E2E-ACB5-1B45-851D-7865E6E2001F}"/>
              </a:ext>
            </a:extLst>
          </p:cNvPr>
          <p:cNvSpPr/>
          <p:nvPr userDrawn="1"/>
        </p:nvSpPr>
        <p:spPr>
          <a:xfrm>
            <a:off x="6096000" y="0"/>
            <a:ext cx="6096000" cy="6858000"/>
          </a:xfrm>
          <a:prstGeom prst="rect">
            <a:avLst/>
          </a:prstGeom>
          <a:solidFill>
            <a:srgbClr val="A7C0F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3">
            <a:extLst>
              <a:ext uri="{FF2B5EF4-FFF2-40B4-BE49-F238E27FC236}">
                <a16:creationId xmlns:a16="http://schemas.microsoft.com/office/drawing/2014/main" id="{7ECB3084-86BC-4C4F-8A3E-7CED8DFC496D}"/>
              </a:ext>
            </a:extLst>
          </p:cNvPr>
          <p:cNvSpPr>
            <a:spLocks noGrp="1"/>
          </p:cNvSpPr>
          <p:nvPr>
            <p:ph type="body" sz="quarter" idx="14" hasCustomPrompt="1"/>
          </p:nvPr>
        </p:nvSpPr>
        <p:spPr>
          <a:xfrm>
            <a:off x="6396205" y="4811315"/>
            <a:ext cx="3514390" cy="597434"/>
          </a:xfrm>
        </p:spPr>
        <p:txBody>
          <a:bodyPr/>
          <a:lstStyle>
            <a:lvl1pPr marL="0" indent="0">
              <a:buNone/>
              <a:defRPr b="0" i="0">
                <a:solidFill>
                  <a:srgbClr val="0F3758"/>
                </a:solidFill>
                <a:latin typeface="+mn-lt"/>
              </a:defRPr>
            </a:lvl1pPr>
          </a:lstStyle>
          <a:p>
            <a:pPr lvl="0"/>
            <a:r>
              <a:rPr lang="en-US"/>
              <a:t>Caption of image</a:t>
            </a:r>
          </a:p>
        </p:txBody>
      </p:sp>
      <p:sp>
        <p:nvSpPr>
          <p:cNvPr id="4" name="Content Placeholder 3">
            <a:extLst>
              <a:ext uri="{FF2B5EF4-FFF2-40B4-BE49-F238E27FC236}">
                <a16:creationId xmlns:a16="http://schemas.microsoft.com/office/drawing/2014/main" id="{04F20A98-A69D-E04A-B87D-909F51DCC5EA}"/>
              </a:ext>
            </a:extLst>
          </p:cNvPr>
          <p:cNvSpPr>
            <a:spLocks noGrp="1"/>
          </p:cNvSpPr>
          <p:nvPr>
            <p:ph sz="half" idx="13"/>
          </p:nvPr>
        </p:nvSpPr>
        <p:spPr>
          <a:xfrm>
            <a:off x="6529343" y="1774902"/>
            <a:ext cx="3248114" cy="2815289"/>
          </a:xfrm>
        </p:spPr>
        <p:txBody>
          <a:bodyPr>
            <a:normAutofit/>
          </a:bodyPr>
          <a:lstStyle>
            <a:lvl1pPr algn="l">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
        <p:nvSpPr>
          <p:cNvPr id="5" name="Text Placeholder 3">
            <a:extLst>
              <a:ext uri="{FF2B5EF4-FFF2-40B4-BE49-F238E27FC236}">
                <a16:creationId xmlns:a16="http://schemas.microsoft.com/office/drawing/2014/main" id="{DF7ED656-2635-F440-890B-37B755F23483}"/>
              </a:ext>
            </a:extLst>
          </p:cNvPr>
          <p:cNvSpPr>
            <a:spLocks noGrp="1"/>
          </p:cNvSpPr>
          <p:nvPr>
            <p:ph type="body" sz="half" idx="2" hasCustomPrompt="1"/>
          </p:nvPr>
        </p:nvSpPr>
        <p:spPr>
          <a:xfrm>
            <a:off x="806391" y="1364060"/>
            <a:ext cx="3932237" cy="4382677"/>
          </a:xfrm>
        </p:spPr>
        <p:txBody>
          <a:bodyPr>
            <a:normAutofit/>
          </a:bodyPr>
          <a:lstStyle>
            <a:lvl1pPr marL="0" indent="0">
              <a:buNone/>
              <a:defRPr sz="2400" b="0">
                <a:solidFill>
                  <a:srgbClr val="0F3758"/>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text</a:t>
            </a:r>
          </a:p>
        </p:txBody>
      </p:sp>
      <p:cxnSp>
        <p:nvCxnSpPr>
          <p:cNvPr id="6" name="Straight Connector 5">
            <a:extLst>
              <a:ext uri="{FF2B5EF4-FFF2-40B4-BE49-F238E27FC236}">
                <a16:creationId xmlns:a16="http://schemas.microsoft.com/office/drawing/2014/main" id="{29342CCE-1ED2-0F41-B055-A40653BDE01B}"/>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00F1D123-9555-F24E-ADF0-CAB3D23340C7}"/>
              </a:ext>
            </a:extLst>
          </p:cNvPr>
          <p:cNvSpPr>
            <a:spLocks noGrp="1"/>
          </p:cNvSpPr>
          <p:nvPr>
            <p:ph type="title" hasCustomPrompt="1"/>
          </p:nvPr>
        </p:nvSpPr>
        <p:spPr>
          <a:xfrm>
            <a:off x="790486" y="111352"/>
            <a:ext cx="10515600" cy="1325563"/>
          </a:xfrm>
        </p:spPr>
        <p:txBody>
          <a:bodyPr/>
          <a:lstStyle/>
          <a:p>
            <a:r>
              <a:rPr lang="en-GB"/>
              <a:t>Title</a:t>
            </a:r>
            <a:endParaRPr lang="en-US"/>
          </a:p>
        </p:txBody>
      </p:sp>
    </p:spTree>
    <p:extLst>
      <p:ext uri="{BB962C8B-B14F-4D97-AF65-F5344CB8AC3E}">
        <p14:creationId xmlns:p14="http://schemas.microsoft.com/office/powerpoint/2010/main" val="377457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4" name="Text Placeholder 23">
            <a:extLst>
              <a:ext uri="{FF2B5EF4-FFF2-40B4-BE49-F238E27FC236}">
                <a16:creationId xmlns:a16="http://schemas.microsoft.com/office/drawing/2014/main" id="{E90710C3-BF7A-F548-B418-3A0A8213631B}"/>
              </a:ext>
            </a:extLst>
          </p:cNvPr>
          <p:cNvSpPr>
            <a:spLocks noGrp="1"/>
          </p:cNvSpPr>
          <p:nvPr>
            <p:ph type="body" sz="quarter" idx="14" hasCustomPrompt="1"/>
          </p:nvPr>
        </p:nvSpPr>
        <p:spPr>
          <a:xfrm>
            <a:off x="6396205" y="4811315"/>
            <a:ext cx="3514390" cy="597434"/>
          </a:xfrm>
        </p:spPr>
        <p:txBody>
          <a:bodyPr/>
          <a:lstStyle>
            <a:lvl1pPr marL="0" indent="0">
              <a:buNone/>
              <a:defRPr b="0" i="0">
                <a:solidFill>
                  <a:srgbClr val="0F3758"/>
                </a:solidFill>
                <a:latin typeface="+mn-lt"/>
              </a:defRPr>
            </a:lvl1pPr>
          </a:lstStyle>
          <a:p>
            <a:pPr lvl="0"/>
            <a:r>
              <a:rPr lang="en-US"/>
              <a:t>Caption of image</a:t>
            </a:r>
          </a:p>
        </p:txBody>
      </p:sp>
      <p:sp>
        <p:nvSpPr>
          <p:cNvPr id="13" name="Content Placeholder 3">
            <a:extLst>
              <a:ext uri="{FF2B5EF4-FFF2-40B4-BE49-F238E27FC236}">
                <a16:creationId xmlns:a16="http://schemas.microsoft.com/office/drawing/2014/main" id="{3A060D27-FA01-9B46-B9F6-9222EF682582}"/>
              </a:ext>
            </a:extLst>
          </p:cNvPr>
          <p:cNvSpPr>
            <a:spLocks noGrp="1"/>
          </p:cNvSpPr>
          <p:nvPr>
            <p:ph sz="half" idx="13"/>
          </p:nvPr>
        </p:nvSpPr>
        <p:spPr>
          <a:xfrm>
            <a:off x="6529343" y="1774902"/>
            <a:ext cx="3248114" cy="2815289"/>
          </a:xfrm>
        </p:spPr>
        <p:txBody>
          <a:bodyPr>
            <a:normAutofit/>
          </a:bodyPr>
          <a:lstStyle>
            <a:lvl1pPr algn="l">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
        <p:nvSpPr>
          <p:cNvPr id="12" name="Text Placeholder 3">
            <a:extLst>
              <a:ext uri="{FF2B5EF4-FFF2-40B4-BE49-F238E27FC236}">
                <a16:creationId xmlns:a16="http://schemas.microsoft.com/office/drawing/2014/main" id="{146B7075-00A2-0F41-81C1-8D5FEDEBC806}"/>
              </a:ext>
            </a:extLst>
          </p:cNvPr>
          <p:cNvSpPr>
            <a:spLocks noGrp="1"/>
          </p:cNvSpPr>
          <p:nvPr>
            <p:ph type="body" sz="half" idx="2" hasCustomPrompt="1"/>
          </p:nvPr>
        </p:nvSpPr>
        <p:spPr>
          <a:xfrm>
            <a:off x="806391" y="1364060"/>
            <a:ext cx="3932237" cy="4382677"/>
          </a:xfrm>
        </p:spPr>
        <p:txBody>
          <a:bodyPr>
            <a:normAutofit/>
          </a:bodyPr>
          <a:lstStyle>
            <a:lvl1pPr marL="0" indent="0">
              <a:buNone/>
              <a:defRPr sz="2400" b="0">
                <a:solidFill>
                  <a:srgbClr val="0F3758"/>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text</a:t>
            </a:r>
          </a:p>
        </p:txBody>
      </p:sp>
      <p:cxnSp>
        <p:nvCxnSpPr>
          <p:cNvPr id="15" name="Straight Connector 14">
            <a:extLst>
              <a:ext uri="{FF2B5EF4-FFF2-40B4-BE49-F238E27FC236}">
                <a16:creationId xmlns:a16="http://schemas.microsoft.com/office/drawing/2014/main" id="{FEB215AE-78AD-A54E-BE54-BA055DAA7055}"/>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3D6E85-05C5-F149-BE2A-4CE3C338CD7C}"/>
              </a:ext>
            </a:extLst>
          </p:cNvPr>
          <p:cNvSpPr>
            <a:spLocks noGrp="1"/>
          </p:cNvSpPr>
          <p:nvPr>
            <p:ph type="title" hasCustomPrompt="1"/>
          </p:nvPr>
        </p:nvSpPr>
        <p:spPr>
          <a:xfrm>
            <a:off x="790486" y="111352"/>
            <a:ext cx="10515600" cy="1325563"/>
          </a:xfrm>
        </p:spPr>
        <p:txBody>
          <a:bodyPr/>
          <a:lstStyle/>
          <a:p>
            <a:r>
              <a:rPr lang="en-GB"/>
              <a:t>Title</a:t>
            </a:r>
            <a:endParaRPr lang="en-US"/>
          </a:p>
        </p:txBody>
      </p:sp>
    </p:spTree>
    <p:extLst>
      <p:ext uri="{BB962C8B-B14F-4D97-AF65-F5344CB8AC3E}">
        <p14:creationId xmlns:p14="http://schemas.microsoft.com/office/powerpoint/2010/main" val="271537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25D2-E983-2441-BDA9-BEC2F997F531}"/>
              </a:ext>
            </a:extLst>
          </p:cNvPr>
          <p:cNvSpPr>
            <a:spLocks noGrp="1"/>
          </p:cNvSpPr>
          <p:nvPr>
            <p:ph type="title"/>
          </p:nvPr>
        </p:nvSpPr>
        <p:spPr/>
        <p:txBody>
          <a:bodyPr/>
          <a:lstStyle/>
          <a:p>
            <a:r>
              <a:rPr lang="en-GB"/>
              <a:t>Click to edit Master title style</a:t>
            </a:r>
            <a:endParaRPr lang="en-US"/>
          </a:p>
        </p:txBody>
      </p:sp>
      <p:sp>
        <p:nvSpPr>
          <p:cNvPr id="4" name="Table Placeholder 3">
            <a:extLst>
              <a:ext uri="{FF2B5EF4-FFF2-40B4-BE49-F238E27FC236}">
                <a16:creationId xmlns:a16="http://schemas.microsoft.com/office/drawing/2014/main" id="{97CB7C96-47A2-0640-B89C-2F40F5E06439}"/>
              </a:ext>
            </a:extLst>
          </p:cNvPr>
          <p:cNvSpPr>
            <a:spLocks noGrp="1"/>
          </p:cNvSpPr>
          <p:nvPr>
            <p:ph type="tbl" sz="quarter" idx="10"/>
          </p:nvPr>
        </p:nvSpPr>
        <p:spPr>
          <a:xfrm>
            <a:off x="838200" y="1922463"/>
            <a:ext cx="10515600" cy="4273550"/>
          </a:xfrm>
        </p:spPr>
        <p:txBody>
          <a:bodyPr/>
          <a:lstStyle>
            <a:lvl1pPr>
              <a:defRPr/>
            </a:lvl1pPr>
          </a:lstStyle>
          <a:p>
            <a:endParaRPr lang="en-US"/>
          </a:p>
        </p:txBody>
      </p:sp>
    </p:spTree>
    <p:extLst>
      <p:ext uri="{BB962C8B-B14F-4D97-AF65-F5344CB8AC3E}">
        <p14:creationId xmlns:p14="http://schemas.microsoft.com/office/powerpoint/2010/main" val="2734219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4674D03-77F6-D244-A202-9ED395F1814D}"/>
              </a:ext>
            </a:extLst>
          </p:cNvPr>
          <p:cNvGraphicFramePr/>
          <p:nvPr userDrawn="1">
            <p:extLst>
              <p:ext uri="{D42A27DB-BD31-4B8C-83A1-F6EECF244321}">
                <p14:modId xmlns:p14="http://schemas.microsoft.com/office/powerpoint/2010/main" val="1023485278"/>
              </p:ext>
            </p:extLst>
          </p:nvPr>
        </p:nvGraphicFramePr>
        <p:xfrm>
          <a:off x="1466774" y="976954"/>
          <a:ext cx="9194832" cy="5427857"/>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A19E1FB1-3FCD-6E4A-AF4E-08A99C5971EB}"/>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E25E88A-FBF3-1741-9DA3-96AFD971CF1F}"/>
              </a:ext>
            </a:extLst>
          </p:cNvPr>
          <p:cNvSpPr>
            <a:spLocks noGrp="1"/>
          </p:cNvSpPr>
          <p:nvPr>
            <p:ph type="title" hasCustomPrompt="1"/>
          </p:nvPr>
        </p:nvSpPr>
        <p:spPr>
          <a:xfrm>
            <a:off x="790485" y="637783"/>
            <a:ext cx="6919350" cy="424585"/>
          </a:xfrm>
        </p:spPr>
        <p:txBody>
          <a:bodyPr/>
          <a:lstStyle>
            <a:lvl1pPr>
              <a:defRPr b="1" i="0">
                <a:latin typeface="Montserrat" pitchFamily="2" charset="77"/>
              </a:defRPr>
            </a:lvl1pPr>
          </a:lstStyle>
          <a:p>
            <a:r>
              <a:rPr lang="en-GB"/>
              <a:t>Line chart title</a:t>
            </a:r>
            <a:endParaRPr lang="en-US"/>
          </a:p>
        </p:txBody>
      </p:sp>
    </p:spTree>
    <p:extLst>
      <p:ext uri="{BB962C8B-B14F-4D97-AF65-F5344CB8AC3E}">
        <p14:creationId xmlns:p14="http://schemas.microsoft.com/office/powerpoint/2010/main" val="316510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A7C0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28A7-7488-204C-B224-6A02FCE908F4}"/>
              </a:ext>
            </a:extLst>
          </p:cNvPr>
          <p:cNvSpPr>
            <a:spLocks noGrp="1"/>
          </p:cNvSpPr>
          <p:nvPr>
            <p:ph type="title"/>
          </p:nvPr>
        </p:nvSpPr>
        <p:spPr/>
        <p:txBody>
          <a:bodyPr/>
          <a:lstStyle/>
          <a:p>
            <a:r>
              <a:rPr lang="en-GB"/>
              <a:t>Click to edit Master title style</a:t>
            </a:r>
            <a:endParaRPr lang="en-US"/>
          </a:p>
        </p:txBody>
      </p:sp>
      <p:cxnSp>
        <p:nvCxnSpPr>
          <p:cNvPr id="6" name="Straight Connector 5">
            <a:extLst>
              <a:ext uri="{FF2B5EF4-FFF2-40B4-BE49-F238E27FC236}">
                <a16:creationId xmlns:a16="http://schemas.microsoft.com/office/drawing/2014/main" id="{667B2559-01D0-AB40-8F02-1E209FE96774}"/>
              </a:ext>
            </a:extLst>
          </p:cNvPr>
          <p:cNvCxnSpPr>
            <a:cxnSpLocks/>
          </p:cNvCxnSpPr>
          <p:nvPr userDrawn="1"/>
        </p:nvCxnSpPr>
        <p:spPr>
          <a:xfrm>
            <a:off x="838200" y="5620869"/>
            <a:ext cx="10517155"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D3540D3A-E98B-DF40-8578-E120D773CBC9}"/>
              </a:ext>
            </a:extLst>
          </p:cNvPr>
          <p:cNvSpPr>
            <a:spLocks noGrp="1"/>
          </p:cNvSpPr>
          <p:nvPr>
            <p:ph type="subTitle" idx="1" hasCustomPrompt="1"/>
          </p:nvPr>
        </p:nvSpPr>
        <p:spPr>
          <a:xfrm>
            <a:off x="838200" y="4399633"/>
            <a:ext cx="9144000" cy="392754"/>
          </a:xfrm>
        </p:spPr>
        <p:txBody>
          <a:bodyPr/>
          <a:lstStyle>
            <a:lvl1pPr marL="0" indent="0" algn="l">
              <a:buNone/>
              <a:defRPr sz="3200" b="1" i="0">
                <a:solidFill>
                  <a:srgbClr val="0F3758"/>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a:t>
            </a:r>
            <a:endParaRPr lang="en-US"/>
          </a:p>
        </p:txBody>
      </p:sp>
    </p:spTree>
    <p:extLst>
      <p:ext uri="{BB962C8B-B14F-4D97-AF65-F5344CB8AC3E}">
        <p14:creationId xmlns:p14="http://schemas.microsoft.com/office/powerpoint/2010/main" val="3635348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and Vertical Text">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24BF201-DB7C-6648-B1BE-B4EA5A19BAD6}"/>
              </a:ext>
            </a:extLst>
          </p:cNvPr>
          <p:cNvGraphicFramePr/>
          <p:nvPr userDrawn="1">
            <p:extLst>
              <p:ext uri="{D42A27DB-BD31-4B8C-83A1-F6EECF244321}">
                <p14:modId xmlns:p14="http://schemas.microsoft.com/office/powerpoint/2010/main" val="2323948164"/>
              </p:ext>
            </p:extLst>
          </p:nvPr>
        </p:nvGraphicFramePr>
        <p:xfrm>
          <a:off x="1314405" y="1470976"/>
          <a:ext cx="9563189" cy="4725214"/>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a:extLst>
              <a:ext uri="{FF2B5EF4-FFF2-40B4-BE49-F238E27FC236}">
                <a16:creationId xmlns:a16="http://schemas.microsoft.com/office/drawing/2014/main" id="{85E91566-1AF2-1441-A3FB-794BD2EFDECA}"/>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5741F1E-1F8A-5F45-984B-B5B2CDA50E24}"/>
              </a:ext>
            </a:extLst>
          </p:cNvPr>
          <p:cNvSpPr>
            <a:spLocks noGrp="1"/>
          </p:cNvSpPr>
          <p:nvPr>
            <p:ph type="title" hasCustomPrompt="1"/>
          </p:nvPr>
        </p:nvSpPr>
        <p:spPr>
          <a:xfrm>
            <a:off x="790486" y="439820"/>
            <a:ext cx="6919762" cy="737075"/>
          </a:xfrm>
        </p:spPr>
        <p:txBody>
          <a:bodyPr/>
          <a:lstStyle/>
          <a:p>
            <a:r>
              <a:rPr lang="en-GB"/>
              <a:t>Column chart title</a:t>
            </a:r>
            <a:endParaRPr lang="en-US"/>
          </a:p>
        </p:txBody>
      </p:sp>
    </p:spTree>
    <p:extLst>
      <p:ext uri="{BB962C8B-B14F-4D97-AF65-F5344CB8AC3E}">
        <p14:creationId xmlns:p14="http://schemas.microsoft.com/office/powerpoint/2010/main" val="1122302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4674D03-77F6-D244-A202-9ED395F1814D}"/>
              </a:ext>
            </a:extLst>
          </p:cNvPr>
          <p:cNvGraphicFramePr/>
          <p:nvPr userDrawn="1">
            <p:extLst>
              <p:ext uri="{D42A27DB-BD31-4B8C-83A1-F6EECF244321}">
                <p14:modId xmlns:p14="http://schemas.microsoft.com/office/powerpoint/2010/main" val="1428174499"/>
              </p:ext>
            </p:extLst>
          </p:nvPr>
        </p:nvGraphicFramePr>
        <p:xfrm>
          <a:off x="1319212" y="1556299"/>
          <a:ext cx="9553575" cy="4560879"/>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a:extLst>
              <a:ext uri="{FF2B5EF4-FFF2-40B4-BE49-F238E27FC236}">
                <a16:creationId xmlns:a16="http://schemas.microsoft.com/office/drawing/2014/main" id="{21C032E0-8819-C647-9015-5E912798C5D9}"/>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DDA84AC-707E-C54C-AA43-A67BE5088146}"/>
              </a:ext>
            </a:extLst>
          </p:cNvPr>
          <p:cNvSpPr>
            <a:spLocks noGrp="1"/>
          </p:cNvSpPr>
          <p:nvPr>
            <p:ph type="title" hasCustomPrompt="1"/>
          </p:nvPr>
        </p:nvSpPr>
        <p:spPr>
          <a:xfrm>
            <a:off x="790486" y="422121"/>
            <a:ext cx="6785008" cy="712113"/>
          </a:xfrm>
        </p:spPr>
        <p:txBody>
          <a:bodyPr/>
          <a:lstStyle/>
          <a:p>
            <a:r>
              <a:rPr lang="en-GB"/>
              <a:t>Column chart title</a:t>
            </a:r>
            <a:endParaRPr lang="en-US"/>
          </a:p>
        </p:txBody>
      </p:sp>
    </p:spTree>
    <p:extLst>
      <p:ext uri="{BB962C8B-B14F-4D97-AF65-F5344CB8AC3E}">
        <p14:creationId xmlns:p14="http://schemas.microsoft.com/office/powerpoint/2010/main" val="3611119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24BF201-DB7C-6648-B1BE-B4EA5A19BAD6}"/>
              </a:ext>
            </a:extLst>
          </p:cNvPr>
          <p:cNvGraphicFramePr/>
          <p:nvPr userDrawn="1">
            <p:extLst>
              <p:ext uri="{D42A27DB-BD31-4B8C-83A1-F6EECF244321}">
                <p14:modId xmlns:p14="http://schemas.microsoft.com/office/powerpoint/2010/main" val="3137482355"/>
              </p:ext>
            </p:extLst>
          </p:nvPr>
        </p:nvGraphicFramePr>
        <p:xfrm>
          <a:off x="998620" y="1274922"/>
          <a:ext cx="10515600" cy="4603357"/>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a:extLst>
              <a:ext uri="{FF2B5EF4-FFF2-40B4-BE49-F238E27FC236}">
                <a16:creationId xmlns:a16="http://schemas.microsoft.com/office/drawing/2014/main" id="{92648CB7-9ADE-314D-8D45-316C500C903C}"/>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AF7605A-888E-184C-826B-E0FE5E34DFF8}"/>
              </a:ext>
            </a:extLst>
          </p:cNvPr>
          <p:cNvSpPr>
            <a:spLocks noGrp="1"/>
          </p:cNvSpPr>
          <p:nvPr>
            <p:ph type="title" hasCustomPrompt="1"/>
          </p:nvPr>
        </p:nvSpPr>
        <p:spPr>
          <a:xfrm>
            <a:off x="838199" y="326630"/>
            <a:ext cx="5418221" cy="749691"/>
          </a:xfrm>
        </p:spPr>
        <p:txBody>
          <a:bodyPr/>
          <a:lstStyle/>
          <a:p>
            <a:r>
              <a:rPr lang="en-GB"/>
              <a:t>Pie chart title</a:t>
            </a:r>
            <a:endParaRPr lang="en-US"/>
          </a:p>
        </p:txBody>
      </p:sp>
    </p:spTree>
    <p:extLst>
      <p:ext uri="{BB962C8B-B14F-4D97-AF65-F5344CB8AC3E}">
        <p14:creationId xmlns:p14="http://schemas.microsoft.com/office/powerpoint/2010/main" val="3491525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pic>
        <p:nvPicPr>
          <p:cNvPr id="7" name="Picture 6">
            <a:extLst>
              <a:ext uri="{FF2B5EF4-FFF2-40B4-BE49-F238E27FC236}">
                <a16:creationId xmlns:a16="http://schemas.microsoft.com/office/drawing/2014/main" id="{118B3017-43EA-5C45-203F-EA0E77FEA21F}"/>
              </a:ext>
            </a:extLst>
          </p:cNvPr>
          <p:cNvPicPr>
            <a:picLocks noChangeAspect="1"/>
          </p:cNvPicPr>
          <p:nvPr userDrawn="1"/>
        </p:nvPicPr>
        <p:blipFill>
          <a:blip r:embed="rId2">
            <a:alphaModFix amt="50000"/>
          </a:blip>
          <a:stretch>
            <a:fillRect/>
          </a:stretch>
        </p:blipFill>
        <p:spPr>
          <a:xfrm>
            <a:off x="-2787068" y="-1155691"/>
            <a:ext cx="11380875" cy="11380875"/>
          </a:xfrm>
          <a:prstGeom prst="rect">
            <a:avLst/>
          </a:prstGeom>
        </p:spPr>
      </p:pic>
      <p:cxnSp>
        <p:nvCxnSpPr>
          <p:cNvPr id="8" name="Straight Connector 7">
            <a:extLst>
              <a:ext uri="{FF2B5EF4-FFF2-40B4-BE49-F238E27FC236}">
                <a16:creationId xmlns:a16="http://schemas.microsoft.com/office/drawing/2014/main" id="{73D8FC81-94D8-DEA8-63B8-705F3F862FD7}"/>
              </a:ext>
            </a:extLst>
          </p:cNvPr>
          <p:cNvCxnSpPr>
            <a:cxnSpLocks/>
          </p:cNvCxnSpPr>
          <p:nvPr userDrawn="1"/>
        </p:nvCxnSpPr>
        <p:spPr>
          <a:xfrm>
            <a:off x="838200" y="5620869"/>
            <a:ext cx="10517155"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747222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pic>
        <p:nvPicPr>
          <p:cNvPr id="7" name="Picture 6" descr="Shape, circle&#10;&#10;Description automatically generated">
            <a:extLst>
              <a:ext uri="{FF2B5EF4-FFF2-40B4-BE49-F238E27FC236}">
                <a16:creationId xmlns:a16="http://schemas.microsoft.com/office/drawing/2014/main" id="{703B7265-F7AE-2761-5605-A20317A07148}"/>
              </a:ext>
            </a:extLst>
          </p:cNvPr>
          <p:cNvPicPr>
            <a:picLocks noChangeAspect="1"/>
          </p:cNvPicPr>
          <p:nvPr userDrawn="1"/>
        </p:nvPicPr>
        <p:blipFill>
          <a:blip r:embed="rId2">
            <a:alphaModFix amt="48000"/>
          </a:blip>
          <a:stretch>
            <a:fillRect/>
          </a:stretch>
        </p:blipFill>
        <p:spPr>
          <a:xfrm rot="11171990">
            <a:off x="2199293" y="4206247"/>
            <a:ext cx="1266281" cy="1382330"/>
          </a:xfrm>
          <a:prstGeom prst="rect">
            <a:avLst/>
          </a:prstGeom>
        </p:spPr>
      </p:pic>
      <p:pic>
        <p:nvPicPr>
          <p:cNvPr id="8" name="Picture 7">
            <a:extLst>
              <a:ext uri="{FF2B5EF4-FFF2-40B4-BE49-F238E27FC236}">
                <a16:creationId xmlns:a16="http://schemas.microsoft.com/office/drawing/2014/main" id="{30890011-ABDA-F47B-7613-2F9E07D5119A}"/>
              </a:ext>
            </a:extLst>
          </p:cNvPr>
          <p:cNvPicPr>
            <a:picLocks noChangeAspect="1"/>
          </p:cNvPicPr>
          <p:nvPr userDrawn="1"/>
        </p:nvPicPr>
        <p:blipFill>
          <a:blip r:embed="rId3"/>
          <a:srcRect/>
          <a:stretch/>
        </p:blipFill>
        <p:spPr>
          <a:xfrm rot="18943468">
            <a:off x="2040049" y="2881360"/>
            <a:ext cx="957254" cy="957254"/>
          </a:xfrm>
          <a:prstGeom prst="rect">
            <a:avLst/>
          </a:prstGeom>
        </p:spPr>
      </p:pic>
      <p:pic>
        <p:nvPicPr>
          <p:cNvPr id="9" name="Picture 8">
            <a:extLst>
              <a:ext uri="{FF2B5EF4-FFF2-40B4-BE49-F238E27FC236}">
                <a16:creationId xmlns:a16="http://schemas.microsoft.com/office/drawing/2014/main" id="{EEC391D7-D585-3CED-32AA-119FBC18334F}"/>
              </a:ext>
              <a:ext uri="{C183D7F6-B498-43B3-948B-1728B52AA6E4}">
                <adec:decorative xmlns:adec="http://schemas.microsoft.com/office/drawing/2017/decorative" val="1"/>
              </a:ext>
            </a:extLst>
          </p:cNvPr>
          <p:cNvPicPr>
            <a:picLocks noChangeAspect="1"/>
          </p:cNvPicPr>
          <p:nvPr userDrawn="1"/>
        </p:nvPicPr>
        <p:blipFill>
          <a:blip r:embed="rId4">
            <a:alphaModFix amt="38000"/>
          </a:blip>
          <a:stretch>
            <a:fillRect/>
          </a:stretch>
        </p:blipFill>
        <p:spPr>
          <a:xfrm>
            <a:off x="3195503" y="527996"/>
            <a:ext cx="5918361" cy="5230014"/>
          </a:xfrm>
          <a:prstGeom prst="rect">
            <a:avLst/>
          </a:prstGeom>
        </p:spPr>
      </p:pic>
    </p:spTree>
    <p:extLst>
      <p:ext uri="{BB962C8B-B14F-4D97-AF65-F5344CB8AC3E}">
        <p14:creationId xmlns:p14="http://schemas.microsoft.com/office/powerpoint/2010/main" val="508166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152806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cxnSp>
        <p:nvCxnSpPr>
          <p:cNvPr id="10" name="Straight Connector 9">
            <a:extLst>
              <a:ext uri="{FF2B5EF4-FFF2-40B4-BE49-F238E27FC236}">
                <a16:creationId xmlns:a16="http://schemas.microsoft.com/office/drawing/2014/main" id="{993E70EA-4BC3-21CB-7F8C-6A31F3C945BB}"/>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405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9163457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014768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descr="Shape, icon, circle&#10;&#10;Description automatically generated">
            <a:extLst>
              <a:ext uri="{FF2B5EF4-FFF2-40B4-BE49-F238E27FC236}">
                <a16:creationId xmlns:a16="http://schemas.microsoft.com/office/drawing/2014/main" id="{50FF8467-65FA-4344-83C9-97C43737DDC1}"/>
              </a:ext>
            </a:extLst>
          </p:cNvPr>
          <p:cNvPicPr>
            <a:picLocks noChangeAspect="1"/>
          </p:cNvPicPr>
          <p:nvPr userDrawn="1"/>
        </p:nvPicPr>
        <p:blipFill>
          <a:blip r:embed="rId2">
            <a:alphaModFix amt="50000"/>
          </a:blip>
          <a:stretch>
            <a:fillRect/>
          </a:stretch>
        </p:blipFill>
        <p:spPr>
          <a:xfrm>
            <a:off x="-2643948" y="823992"/>
            <a:ext cx="6858000" cy="6858000"/>
          </a:xfrm>
          <a:prstGeom prst="rect">
            <a:avLst/>
          </a:prstGeom>
        </p:spPr>
      </p:pic>
      <p:pic>
        <p:nvPicPr>
          <p:cNvPr id="15" name="Picture 14">
            <a:extLst>
              <a:ext uri="{FF2B5EF4-FFF2-40B4-BE49-F238E27FC236}">
                <a16:creationId xmlns:a16="http://schemas.microsoft.com/office/drawing/2014/main" id="{53D18F35-95AA-6E41-8827-13947BD06197}"/>
              </a:ext>
            </a:extLst>
          </p:cNvPr>
          <p:cNvPicPr>
            <a:picLocks noChangeAspect="1"/>
          </p:cNvPicPr>
          <p:nvPr userDrawn="1"/>
        </p:nvPicPr>
        <p:blipFill>
          <a:blip r:embed="rId3">
            <a:alphaModFix amt="50000"/>
          </a:blip>
          <a:stretch>
            <a:fillRect/>
          </a:stretch>
        </p:blipFill>
        <p:spPr>
          <a:xfrm>
            <a:off x="7664390" y="-701780"/>
            <a:ext cx="6858000" cy="6858000"/>
          </a:xfrm>
          <a:prstGeom prst="rect">
            <a:avLst/>
          </a:prstGeom>
        </p:spPr>
      </p:pic>
      <p:pic>
        <p:nvPicPr>
          <p:cNvPr id="19" name="Picture 18" descr="Icon&#10;&#10;Description automatically generated with medium confidence">
            <a:extLst>
              <a:ext uri="{FF2B5EF4-FFF2-40B4-BE49-F238E27FC236}">
                <a16:creationId xmlns:a16="http://schemas.microsoft.com/office/drawing/2014/main" id="{ACB4BD71-6C84-AC4A-A48E-965B6282C30C}"/>
              </a:ext>
            </a:extLst>
          </p:cNvPr>
          <p:cNvPicPr>
            <a:picLocks noChangeAspect="1"/>
          </p:cNvPicPr>
          <p:nvPr userDrawn="1"/>
        </p:nvPicPr>
        <p:blipFill>
          <a:blip r:embed="rId4">
            <a:alphaModFix amt="50000"/>
          </a:blip>
          <a:stretch>
            <a:fillRect/>
          </a:stretch>
        </p:blipFill>
        <p:spPr>
          <a:xfrm rot="7923834">
            <a:off x="4078255" y="4822672"/>
            <a:ext cx="4894518" cy="4894518"/>
          </a:xfrm>
          <a:prstGeom prst="rect">
            <a:avLst/>
          </a:prstGeom>
        </p:spPr>
      </p:pic>
      <p:cxnSp>
        <p:nvCxnSpPr>
          <p:cNvPr id="12" name="Straight Connector 11">
            <a:extLst>
              <a:ext uri="{FF2B5EF4-FFF2-40B4-BE49-F238E27FC236}">
                <a16:creationId xmlns:a16="http://schemas.microsoft.com/office/drawing/2014/main" id="{A01321C3-01BF-E148-ACD3-0BDA93E257B8}"/>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50F15C-DEA9-8640-A247-2EB84D429A99}"/>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895659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pic>
        <p:nvPicPr>
          <p:cNvPr id="8" name="Picture 7">
            <a:extLst>
              <a:ext uri="{FF2B5EF4-FFF2-40B4-BE49-F238E27FC236}">
                <a16:creationId xmlns:a16="http://schemas.microsoft.com/office/drawing/2014/main" id="{F8A79B03-9301-F9FB-D059-1581CC1643BB}"/>
              </a:ext>
            </a:extLst>
          </p:cNvPr>
          <p:cNvPicPr>
            <a:picLocks noChangeAspect="1"/>
          </p:cNvPicPr>
          <p:nvPr userDrawn="1"/>
        </p:nvPicPr>
        <p:blipFill>
          <a:blip r:embed="rId2">
            <a:alphaModFix amt="50000"/>
          </a:blip>
          <a:stretch>
            <a:fillRect/>
          </a:stretch>
        </p:blipFill>
        <p:spPr>
          <a:xfrm>
            <a:off x="-3442819" y="-1928495"/>
            <a:ext cx="11380875" cy="11380875"/>
          </a:xfrm>
          <a:prstGeom prst="rect">
            <a:avLst/>
          </a:prstGeom>
        </p:spPr>
      </p:pic>
      <p:cxnSp>
        <p:nvCxnSpPr>
          <p:cNvPr id="9" name="Straight Connector 8">
            <a:extLst>
              <a:ext uri="{FF2B5EF4-FFF2-40B4-BE49-F238E27FC236}">
                <a16:creationId xmlns:a16="http://schemas.microsoft.com/office/drawing/2014/main" id="{EF99D6F2-D810-5C4E-FB51-13560A9068FD}"/>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712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2229219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6271814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4029143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8708301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3047703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480651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45724115"/>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06614919"/>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194408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pic>
        <p:nvPicPr>
          <p:cNvPr id="3" name="Picture 2" descr="Shape, icon, circle&#10;&#10;Description automatically generated">
            <a:extLst>
              <a:ext uri="{FF2B5EF4-FFF2-40B4-BE49-F238E27FC236}">
                <a16:creationId xmlns:a16="http://schemas.microsoft.com/office/drawing/2014/main" id="{FF95DCAE-54A9-8C41-8C99-4552F262E4E9}"/>
              </a:ext>
            </a:extLst>
          </p:cNvPr>
          <p:cNvPicPr>
            <a:picLocks noChangeAspect="1"/>
          </p:cNvPicPr>
          <p:nvPr userDrawn="1"/>
        </p:nvPicPr>
        <p:blipFill>
          <a:blip r:embed="rId2">
            <a:alphaModFix amt="50000"/>
          </a:blip>
          <a:stretch>
            <a:fillRect/>
          </a:stretch>
        </p:blipFill>
        <p:spPr>
          <a:xfrm>
            <a:off x="-2542348" y="838507"/>
            <a:ext cx="6858000" cy="6858000"/>
          </a:xfrm>
          <a:prstGeom prst="rect">
            <a:avLst/>
          </a:prstGeom>
        </p:spPr>
      </p:pic>
      <p:pic>
        <p:nvPicPr>
          <p:cNvPr id="4" name="Picture 3">
            <a:extLst>
              <a:ext uri="{FF2B5EF4-FFF2-40B4-BE49-F238E27FC236}">
                <a16:creationId xmlns:a16="http://schemas.microsoft.com/office/drawing/2014/main" id="{3982D34F-EA4B-D444-87E3-AFCA8FBBC83D}"/>
              </a:ext>
            </a:extLst>
          </p:cNvPr>
          <p:cNvPicPr>
            <a:picLocks noChangeAspect="1"/>
          </p:cNvPicPr>
          <p:nvPr userDrawn="1"/>
        </p:nvPicPr>
        <p:blipFill>
          <a:blip r:embed="rId3">
            <a:alphaModFix amt="50000"/>
          </a:blip>
          <a:stretch>
            <a:fillRect/>
          </a:stretch>
        </p:blipFill>
        <p:spPr>
          <a:xfrm>
            <a:off x="7664390" y="-701780"/>
            <a:ext cx="6858000" cy="6858000"/>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4D5DE938-57BE-E443-BE6B-EC315A2859A2}"/>
              </a:ext>
            </a:extLst>
          </p:cNvPr>
          <p:cNvPicPr>
            <a:picLocks noChangeAspect="1"/>
          </p:cNvPicPr>
          <p:nvPr userDrawn="1"/>
        </p:nvPicPr>
        <p:blipFill>
          <a:blip r:embed="rId4">
            <a:alphaModFix amt="50000"/>
          </a:blip>
          <a:stretch>
            <a:fillRect/>
          </a:stretch>
        </p:blipFill>
        <p:spPr>
          <a:xfrm rot="7923834">
            <a:off x="4078255" y="4822672"/>
            <a:ext cx="4894518" cy="4894518"/>
          </a:xfrm>
          <a:prstGeom prst="rect">
            <a:avLst/>
          </a:prstGeom>
        </p:spPr>
      </p:pic>
    </p:spTree>
    <p:extLst>
      <p:ext uri="{BB962C8B-B14F-4D97-AF65-F5344CB8AC3E}">
        <p14:creationId xmlns:p14="http://schemas.microsoft.com/office/powerpoint/2010/main" val="2453794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and image 2">
    <p:spTree>
      <p:nvGrpSpPr>
        <p:cNvPr id="1" name=""/>
        <p:cNvGrpSpPr/>
        <p:nvPr/>
      </p:nvGrpSpPr>
      <p:grpSpPr>
        <a:xfrm>
          <a:off x="0" y="0"/>
          <a:ext cx="0" cy="0"/>
          <a:chOff x="0" y="0"/>
          <a:chExt cx="0" cy="0"/>
        </a:xfrm>
      </p:grpSpPr>
      <p:sp>
        <p:nvSpPr>
          <p:cNvPr id="14" name="Text Placeholder 23">
            <a:extLst>
              <a:ext uri="{FF2B5EF4-FFF2-40B4-BE49-F238E27FC236}">
                <a16:creationId xmlns:a16="http://schemas.microsoft.com/office/drawing/2014/main" id="{E90710C3-BF7A-F548-B418-3A0A8213631B}"/>
              </a:ext>
            </a:extLst>
          </p:cNvPr>
          <p:cNvSpPr>
            <a:spLocks noGrp="1"/>
          </p:cNvSpPr>
          <p:nvPr>
            <p:ph type="body" sz="quarter" idx="14" hasCustomPrompt="1"/>
          </p:nvPr>
        </p:nvSpPr>
        <p:spPr>
          <a:xfrm>
            <a:off x="6396205" y="4811315"/>
            <a:ext cx="3514390" cy="597434"/>
          </a:xfrm>
        </p:spPr>
        <p:txBody>
          <a:bodyPr/>
          <a:lstStyle>
            <a:lvl1pPr marL="0" indent="0">
              <a:buNone/>
              <a:defRPr b="0" i="0">
                <a:solidFill>
                  <a:srgbClr val="0F3758"/>
                </a:solidFill>
                <a:latin typeface="+mn-lt"/>
              </a:defRPr>
            </a:lvl1pPr>
          </a:lstStyle>
          <a:p>
            <a:pPr lvl="0"/>
            <a:r>
              <a:rPr lang="en-US"/>
              <a:t>Caption of image</a:t>
            </a:r>
          </a:p>
        </p:txBody>
      </p:sp>
      <p:sp>
        <p:nvSpPr>
          <p:cNvPr id="13" name="Content Placeholder 3">
            <a:extLst>
              <a:ext uri="{FF2B5EF4-FFF2-40B4-BE49-F238E27FC236}">
                <a16:creationId xmlns:a16="http://schemas.microsoft.com/office/drawing/2014/main" id="{3A060D27-FA01-9B46-B9F6-9222EF682582}"/>
              </a:ext>
            </a:extLst>
          </p:cNvPr>
          <p:cNvSpPr>
            <a:spLocks noGrp="1"/>
          </p:cNvSpPr>
          <p:nvPr>
            <p:ph sz="half" idx="13"/>
          </p:nvPr>
        </p:nvSpPr>
        <p:spPr>
          <a:xfrm>
            <a:off x="6529343" y="1774902"/>
            <a:ext cx="3248114" cy="2815289"/>
          </a:xfrm>
        </p:spPr>
        <p:txBody>
          <a:bodyPr>
            <a:normAutofit/>
          </a:bodyPr>
          <a:lstStyle>
            <a:lvl1pPr algn="l">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
        <p:nvSpPr>
          <p:cNvPr id="12" name="Text Placeholder 3">
            <a:extLst>
              <a:ext uri="{FF2B5EF4-FFF2-40B4-BE49-F238E27FC236}">
                <a16:creationId xmlns:a16="http://schemas.microsoft.com/office/drawing/2014/main" id="{146B7075-00A2-0F41-81C1-8D5FEDEBC806}"/>
              </a:ext>
            </a:extLst>
          </p:cNvPr>
          <p:cNvSpPr>
            <a:spLocks noGrp="1"/>
          </p:cNvSpPr>
          <p:nvPr>
            <p:ph type="body" sz="half" idx="2" hasCustomPrompt="1"/>
          </p:nvPr>
        </p:nvSpPr>
        <p:spPr>
          <a:xfrm>
            <a:off x="806391" y="1364060"/>
            <a:ext cx="3932237" cy="4382677"/>
          </a:xfrm>
        </p:spPr>
        <p:txBody>
          <a:bodyPr>
            <a:normAutofit/>
          </a:bodyPr>
          <a:lstStyle>
            <a:lvl1pPr marL="0" indent="0">
              <a:buNone/>
              <a:defRPr sz="2400" b="0">
                <a:solidFill>
                  <a:srgbClr val="0F3758"/>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text</a:t>
            </a:r>
          </a:p>
        </p:txBody>
      </p:sp>
      <p:cxnSp>
        <p:nvCxnSpPr>
          <p:cNvPr id="15" name="Straight Connector 14">
            <a:extLst>
              <a:ext uri="{FF2B5EF4-FFF2-40B4-BE49-F238E27FC236}">
                <a16:creationId xmlns:a16="http://schemas.microsoft.com/office/drawing/2014/main" id="{FEB215AE-78AD-A54E-BE54-BA055DAA7055}"/>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3D6E85-05C5-F149-BE2A-4CE3C338CD7C}"/>
              </a:ext>
            </a:extLst>
          </p:cNvPr>
          <p:cNvSpPr>
            <a:spLocks noGrp="1"/>
          </p:cNvSpPr>
          <p:nvPr>
            <p:ph type="title" hasCustomPrompt="1"/>
          </p:nvPr>
        </p:nvSpPr>
        <p:spPr>
          <a:xfrm>
            <a:off x="790486" y="111352"/>
            <a:ext cx="10515600" cy="1325563"/>
          </a:xfrm>
        </p:spPr>
        <p:txBody>
          <a:bodyPr/>
          <a:lstStyle/>
          <a:p>
            <a:r>
              <a:rPr lang="en-GB"/>
              <a:t>Title</a:t>
            </a:r>
            <a:endParaRPr lang="en-US"/>
          </a:p>
        </p:txBody>
      </p:sp>
    </p:spTree>
    <p:extLst>
      <p:ext uri="{BB962C8B-B14F-4D97-AF65-F5344CB8AC3E}">
        <p14:creationId xmlns:p14="http://schemas.microsoft.com/office/powerpoint/2010/main" val="70579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divider 2">
    <p:bg>
      <p:bgPr>
        <a:solidFill>
          <a:srgbClr val="F4C3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82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descr="Shape, circle&#10;&#10;Description automatically generated">
            <a:extLst>
              <a:ext uri="{FF2B5EF4-FFF2-40B4-BE49-F238E27FC236}">
                <a16:creationId xmlns:a16="http://schemas.microsoft.com/office/drawing/2014/main" id="{53D657AD-B634-5946-B862-B6C0266D3207}"/>
              </a:ext>
            </a:extLst>
          </p:cNvPr>
          <p:cNvPicPr>
            <a:picLocks noChangeAspect="1"/>
          </p:cNvPicPr>
          <p:nvPr userDrawn="1"/>
        </p:nvPicPr>
        <p:blipFill>
          <a:blip r:embed="rId2">
            <a:alphaModFix amt="48000"/>
          </a:blip>
          <a:stretch>
            <a:fillRect/>
          </a:stretch>
        </p:blipFill>
        <p:spPr>
          <a:xfrm rot="11171990">
            <a:off x="2199293" y="4206247"/>
            <a:ext cx="1266281" cy="1382330"/>
          </a:xfrm>
          <a:prstGeom prst="rect">
            <a:avLst/>
          </a:prstGeom>
        </p:spPr>
      </p:pic>
      <p:pic>
        <p:nvPicPr>
          <p:cNvPr id="11" name="Picture 10">
            <a:extLst>
              <a:ext uri="{FF2B5EF4-FFF2-40B4-BE49-F238E27FC236}">
                <a16:creationId xmlns:a16="http://schemas.microsoft.com/office/drawing/2014/main" id="{13DADC79-2A83-594A-B2BB-8EEA27DEEA9C}"/>
              </a:ext>
            </a:extLst>
          </p:cNvPr>
          <p:cNvPicPr>
            <a:picLocks noChangeAspect="1"/>
          </p:cNvPicPr>
          <p:nvPr userDrawn="1"/>
        </p:nvPicPr>
        <p:blipFill>
          <a:blip r:embed="rId3"/>
          <a:srcRect/>
          <a:stretch/>
        </p:blipFill>
        <p:spPr>
          <a:xfrm rot="18943468">
            <a:off x="2040049" y="2881360"/>
            <a:ext cx="957254" cy="957254"/>
          </a:xfrm>
          <a:prstGeom prst="rect">
            <a:avLst/>
          </a:prstGeom>
        </p:spPr>
      </p:pic>
      <p:pic>
        <p:nvPicPr>
          <p:cNvPr id="8" name="Picture 7">
            <a:extLst>
              <a:ext uri="{FF2B5EF4-FFF2-40B4-BE49-F238E27FC236}">
                <a16:creationId xmlns:a16="http://schemas.microsoft.com/office/drawing/2014/main" id="{2A0F57A2-4D53-1D4C-A99F-FF73F7BA62E5}"/>
              </a:ext>
              <a:ext uri="{C183D7F6-B498-43B3-948B-1728B52AA6E4}">
                <adec:decorative xmlns:adec="http://schemas.microsoft.com/office/drawing/2017/decorative" val="1"/>
              </a:ext>
            </a:extLst>
          </p:cNvPr>
          <p:cNvPicPr>
            <a:picLocks noChangeAspect="1"/>
          </p:cNvPicPr>
          <p:nvPr userDrawn="1"/>
        </p:nvPicPr>
        <p:blipFill>
          <a:blip r:embed="rId4">
            <a:alphaModFix amt="38000"/>
          </a:blip>
          <a:stretch>
            <a:fillRect/>
          </a:stretch>
        </p:blipFill>
        <p:spPr>
          <a:xfrm>
            <a:off x="3195503" y="527996"/>
            <a:ext cx="5918361" cy="5230014"/>
          </a:xfrm>
          <a:prstGeom prst="rect">
            <a:avLst/>
          </a:prstGeom>
        </p:spPr>
      </p:pic>
      <p:sp>
        <p:nvSpPr>
          <p:cNvPr id="3" name="Text Placeholder 2">
            <a:extLst>
              <a:ext uri="{FF2B5EF4-FFF2-40B4-BE49-F238E27FC236}">
                <a16:creationId xmlns:a16="http://schemas.microsoft.com/office/drawing/2014/main" id="{3C4A9BEA-97C9-7A40-8760-EAF57DB46EFA}"/>
              </a:ext>
            </a:extLst>
          </p:cNvPr>
          <p:cNvSpPr>
            <a:spLocks noGrp="1"/>
          </p:cNvSpPr>
          <p:nvPr>
            <p:ph type="body" idx="1" hasCustomPrompt="1"/>
          </p:nvPr>
        </p:nvSpPr>
        <p:spPr>
          <a:xfrm>
            <a:off x="5182748" y="3359988"/>
            <a:ext cx="1871870" cy="465269"/>
          </a:xfrm>
        </p:spPr>
        <p:txBody>
          <a:bodyPr/>
          <a:lstStyle>
            <a:lvl1pPr marL="0" indent="0">
              <a:buNone/>
              <a:defRPr sz="2400" b="0" i="0">
                <a:solidFill>
                  <a:srgbClr val="0F3758"/>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-author</a:t>
            </a:r>
          </a:p>
        </p:txBody>
      </p:sp>
      <p:sp>
        <p:nvSpPr>
          <p:cNvPr id="7" name="Title 6">
            <a:extLst>
              <a:ext uri="{FF2B5EF4-FFF2-40B4-BE49-F238E27FC236}">
                <a16:creationId xmlns:a16="http://schemas.microsoft.com/office/drawing/2014/main" id="{2B94FC0D-E62F-B94A-BCF9-4972734A4D69}"/>
              </a:ext>
            </a:extLst>
          </p:cNvPr>
          <p:cNvSpPr>
            <a:spLocks noGrp="1"/>
          </p:cNvSpPr>
          <p:nvPr>
            <p:ph type="title" hasCustomPrompt="1"/>
          </p:nvPr>
        </p:nvSpPr>
        <p:spPr>
          <a:xfrm>
            <a:off x="4706996" y="2238856"/>
            <a:ext cx="3328890" cy="1325563"/>
          </a:xfrm>
        </p:spPr>
        <p:txBody>
          <a:bodyPr/>
          <a:lstStyle>
            <a:lvl1pPr>
              <a:defRPr/>
            </a:lvl1pPr>
          </a:lstStyle>
          <a:p>
            <a:r>
              <a:rPr lang="en-GB"/>
              <a:t>“Quote”</a:t>
            </a:r>
            <a:endParaRPr lang="en-US"/>
          </a:p>
        </p:txBody>
      </p:sp>
    </p:spTree>
    <p:extLst>
      <p:ext uri="{BB962C8B-B14F-4D97-AF65-F5344CB8AC3E}">
        <p14:creationId xmlns:p14="http://schemas.microsoft.com/office/powerpoint/2010/main" val="349062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rgbClr val="0F375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39CFCC-6667-524F-AE0F-4CBF31062673}"/>
              </a:ext>
            </a:extLst>
          </p:cNvPr>
          <p:cNvPicPr>
            <a:picLocks noChangeAspect="1"/>
          </p:cNvPicPr>
          <p:nvPr userDrawn="1"/>
        </p:nvPicPr>
        <p:blipFill>
          <a:blip r:embed="rId2">
            <a:alphaModFix amt="50000"/>
          </a:blip>
          <a:stretch>
            <a:fillRect/>
          </a:stretch>
        </p:blipFill>
        <p:spPr>
          <a:xfrm>
            <a:off x="6194323" y="-1682763"/>
            <a:ext cx="10223525" cy="10223525"/>
          </a:xfrm>
          <a:prstGeom prst="rect">
            <a:avLst/>
          </a:prstGeom>
        </p:spPr>
      </p:pic>
      <p:sp>
        <p:nvSpPr>
          <p:cNvPr id="4" name="Text Placeholder 3">
            <a:extLst>
              <a:ext uri="{FF2B5EF4-FFF2-40B4-BE49-F238E27FC236}">
                <a16:creationId xmlns:a16="http://schemas.microsoft.com/office/drawing/2014/main" id="{7553C2FC-73F1-E94A-9F04-5173128B03F3}"/>
              </a:ext>
            </a:extLst>
          </p:cNvPr>
          <p:cNvSpPr>
            <a:spLocks noGrp="1"/>
          </p:cNvSpPr>
          <p:nvPr>
            <p:ph type="body" sz="quarter" idx="13"/>
          </p:nvPr>
        </p:nvSpPr>
        <p:spPr>
          <a:xfrm>
            <a:off x="790575" y="1595438"/>
            <a:ext cx="10547320" cy="914400"/>
          </a:xfrm>
        </p:spPr>
        <p:txBody>
          <a:bodyPr/>
          <a:lstStyle>
            <a:lvl1pPr>
              <a:defRPr b="1" i="0">
                <a:solidFill>
                  <a:schemeClr val="bg1"/>
                </a:solidFill>
                <a:latin typeface="+mn-lt"/>
              </a:defRPr>
            </a:lvl1pPr>
            <a:lvl2pPr>
              <a:defRPr b="0" i="0">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b="0" i="0">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9" name="Straight Connector 8">
            <a:extLst>
              <a:ext uri="{FF2B5EF4-FFF2-40B4-BE49-F238E27FC236}">
                <a16:creationId xmlns:a16="http://schemas.microsoft.com/office/drawing/2014/main" id="{5959E06B-EBB0-F143-8BBF-12B833E82E4B}"/>
              </a:ext>
            </a:extLst>
          </p:cNvPr>
          <p:cNvCxnSpPr>
            <a:cxnSpLocks/>
          </p:cNvCxnSpPr>
          <p:nvPr userDrawn="1"/>
        </p:nvCxnSpPr>
        <p:spPr>
          <a:xfrm>
            <a:off x="790486" y="1274922"/>
            <a:ext cx="10547409" cy="0"/>
          </a:xfrm>
          <a:prstGeom prst="line">
            <a:avLst/>
          </a:prstGeom>
          <a:ln w="317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C068C1-95ED-5D41-8DB4-A06405E7FE57}"/>
              </a:ext>
            </a:extLst>
          </p:cNvPr>
          <p:cNvSpPr>
            <a:spLocks noGrp="1"/>
          </p:cNvSpPr>
          <p:nvPr>
            <p:ph type="title" hasCustomPrompt="1"/>
          </p:nvPr>
        </p:nvSpPr>
        <p:spPr>
          <a:xfrm>
            <a:off x="790486" y="136525"/>
            <a:ext cx="10515600" cy="1325563"/>
          </a:xfrm>
        </p:spPr>
        <p:txBody>
          <a:bodyPr/>
          <a:lstStyle>
            <a:lvl1pPr>
              <a:defRPr>
                <a:solidFill>
                  <a:schemeClr val="bg1"/>
                </a:solidFill>
              </a:defRPr>
            </a:lvl1pPr>
          </a:lstStyle>
          <a:p>
            <a:r>
              <a:rPr lang="en-GB"/>
              <a:t>Title</a:t>
            </a:r>
            <a:endParaRPr lang="en-US"/>
          </a:p>
        </p:txBody>
      </p:sp>
      <p:pic>
        <p:nvPicPr>
          <p:cNvPr id="5" name="Picture 4" descr="A picture containing text, clipart&#10;&#10;Description automatically generated">
            <a:extLst>
              <a:ext uri="{FF2B5EF4-FFF2-40B4-BE49-F238E27FC236}">
                <a16:creationId xmlns:a16="http://schemas.microsoft.com/office/drawing/2014/main" id="{BBA7E005-D97D-024C-8580-59C9BF5F3C54}"/>
              </a:ext>
            </a:extLst>
          </p:cNvPr>
          <p:cNvPicPr>
            <a:picLocks noChangeAspect="1"/>
          </p:cNvPicPr>
          <p:nvPr userDrawn="1"/>
        </p:nvPicPr>
        <p:blipFill>
          <a:blip r:embed="rId3"/>
          <a:stretch>
            <a:fillRect/>
          </a:stretch>
        </p:blipFill>
        <p:spPr>
          <a:xfrm>
            <a:off x="8785317" y="5833853"/>
            <a:ext cx="2743196" cy="743397"/>
          </a:xfrm>
          <a:prstGeom prst="rect">
            <a:avLst/>
          </a:prstGeom>
        </p:spPr>
      </p:pic>
    </p:spTree>
    <p:extLst>
      <p:ext uri="{BB962C8B-B14F-4D97-AF65-F5344CB8AC3E}">
        <p14:creationId xmlns:p14="http://schemas.microsoft.com/office/powerpoint/2010/main" val="4263145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54DA61-B6EB-C548-BE10-F49007488674}"/>
              </a:ext>
            </a:extLst>
          </p:cNvPr>
          <p:cNvSpPr>
            <a:spLocks noGrp="1"/>
          </p:cNvSpPr>
          <p:nvPr>
            <p:ph sz="quarter" idx="4" hasCustomPrompt="1"/>
          </p:nvPr>
        </p:nvSpPr>
        <p:spPr>
          <a:xfrm>
            <a:off x="6129222" y="2082822"/>
            <a:ext cx="5157787" cy="3717595"/>
          </a:xfrm>
        </p:spPr>
        <p:txBody>
          <a:bodyPr>
            <a:normAutofit/>
          </a:bodyPr>
          <a:lstStyle>
            <a:lvl1pPr>
              <a:buClr>
                <a:srgbClr val="0067E6"/>
              </a:buClr>
              <a:defRPr sz="2400" b="0" i="0">
                <a:latin typeface="+mn-lt"/>
              </a:defRPr>
            </a:lvl1pPr>
          </a:lstStyle>
          <a:p>
            <a:pPr lvl="0"/>
            <a:r>
              <a:rPr lang="en-US"/>
              <a:t>text</a:t>
            </a:r>
          </a:p>
        </p:txBody>
      </p:sp>
      <p:sp>
        <p:nvSpPr>
          <p:cNvPr id="5" name="Text Placeholder 4">
            <a:extLst>
              <a:ext uri="{FF2B5EF4-FFF2-40B4-BE49-F238E27FC236}">
                <a16:creationId xmlns:a16="http://schemas.microsoft.com/office/drawing/2014/main" id="{7E33D247-51EB-974B-A9D8-CFB4AF9E85A3}"/>
              </a:ext>
            </a:extLst>
          </p:cNvPr>
          <p:cNvSpPr>
            <a:spLocks noGrp="1"/>
          </p:cNvSpPr>
          <p:nvPr>
            <p:ph type="body" sz="quarter" idx="3" hasCustomPrompt="1"/>
          </p:nvPr>
        </p:nvSpPr>
        <p:spPr>
          <a:xfrm>
            <a:off x="6122898" y="1450142"/>
            <a:ext cx="5183188" cy="517207"/>
          </a:xfrm>
        </p:spPr>
        <p:txBody>
          <a:bodyPr anchor="b"/>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sp>
        <p:nvSpPr>
          <p:cNvPr id="4" name="Content Placeholder 3">
            <a:extLst>
              <a:ext uri="{FF2B5EF4-FFF2-40B4-BE49-F238E27FC236}">
                <a16:creationId xmlns:a16="http://schemas.microsoft.com/office/drawing/2014/main" id="{4E7FD7DF-C5DD-CB4E-9F1E-59DC2310751C}"/>
              </a:ext>
            </a:extLst>
          </p:cNvPr>
          <p:cNvSpPr>
            <a:spLocks noGrp="1"/>
          </p:cNvSpPr>
          <p:nvPr>
            <p:ph sz="half" idx="2" hasCustomPrompt="1"/>
          </p:nvPr>
        </p:nvSpPr>
        <p:spPr>
          <a:xfrm>
            <a:off x="774581" y="2084815"/>
            <a:ext cx="5157787" cy="3717608"/>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3" name="Text Placeholder 2">
            <a:extLst>
              <a:ext uri="{FF2B5EF4-FFF2-40B4-BE49-F238E27FC236}">
                <a16:creationId xmlns:a16="http://schemas.microsoft.com/office/drawing/2014/main" id="{D3A63755-A5AF-0B42-BC2E-79DC76F3BA43}"/>
              </a:ext>
            </a:extLst>
          </p:cNvPr>
          <p:cNvSpPr>
            <a:spLocks noGrp="1"/>
          </p:cNvSpPr>
          <p:nvPr>
            <p:ph type="body" idx="1" hasCustomPrompt="1"/>
          </p:nvPr>
        </p:nvSpPr>
        <p:spPr>
          <a:xfrm>
            <a:off x="790486" y="1450146"/>
            <a:ext cx="5157787" cy="517207"/>
          </a:xfrm>
        </p:spPr>
        <p:txBody>
          <a:bodyPr anchor="b"/>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cxnSp>
        <p:nvCxnSpPr>
          <p:cNvPr id="11" name="Straight Connector 10">
            <a:extLst>
              <a:ext uri="{FF2B5EF4-FFF2-40B4-BE49-F238E27FC236}">
                <a16:creationId xmlns:a16="http://schemas.microsoft.com/office/drawing/2014/main" id="{00B9EE9B-37E6-BE4E-B591-47A7AFFD2C66}"/>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9AB6BE-CB9D-2144-BBF5-AEBB6662B504}"/>
              </a:ext>
            </a:extLst>
          </p:cNvPr>
          <p:cNvSpPr>
            <a:spLocks noGrp="1"/>
          </p:cNvSpPr>
          <p:nvPr>
            <p:ph type="title" hasCustomPrompt="1"/>
          </p:nvPr>
        </p:nvSpPr>
        <p:spPr>
          <a:xfrm>
            <a:off x="790486" y="124579"/>
            <a:ext cx="10515600" cy="1325563"/>
          </a:xfrm>
        </p:spPr>
        <p:txBody>
          <a:bodyPr/>
          <a:lstStyle/>
          <a:p>
            <a:r>
              <a:rPr lang="en-GB"/>
              <a:t>Title</a:t>
            </a:r>
            <a:endParaRPr lang="en-US"/>
          </a:p>
        </p:txBody>
      </p:sp>
    </p:spTree>
    <p:extLst>
      <p:ext uri="{BB962C8B-B14F-4D97-AF65-F5344CB8AC3E}">
        <p14:creationId xmlns:p14="http://schemas.microsoft.com/office/powerpoint/2010/main" val="361216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E166C6-860B-6442-82FA-D3EE0DE4D075}"/>
              </a:ext>
            </a:extLst>
          </p:cNvPr>
          <p:cNvSpPr/>
          <p:nvPr userDrawn="1"/>
        </p:nvSpPr>
        <p:spPr>
          <a:xfrm>
            <a:off x="6096000" y="0"/>
            <a:ext cx="6096000" cy="6858000"/>
          </a:xfrm>
          <a:prstGeom prst="rect">
            <a:avLst/>
          </a:prstGeom>
          <a:solidFill>
            <a:srgbClr val="A7C0F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E7FD7DF-C5DD-CB4E-9F1E-59DC2310751C}"/>
              </a:ext>
            </a:extLst>
          </p:cNvPr>
          <p:cNvSpPr>
            <a:spLocks noGrp="1"/>
          </p:cNvSpPr>
          <p:nvPr>
            <p:ph sz="half" idx="2" hasCustomPrompt="1"/>
          </p:nvPr>
        </p:nvSpPr>
        <p:spPr>
          <a:xfrm>
            <a:off x="774582" y="2084815"/>
            <a:ext cx="4751576" cy="3717608"/>
          </a:xfrm>
        </p:spPr>
        <p:txBody>
          <a:bodyPr>
            <a:normAutofit/>
          </a:bodyPr>
          <a:lstStyle>
            <a:lvl1pPr algn="l">
              <a:buClr>
                <a:srgbClr val="0067E6"/>
              </a:buClr>
              <a:defRPr sz="2400" b="0" i="0">
                <a:latin typeface="+mn-lt"/>
              </a:defRPr>
            </a:lvl1pPr>
            <a:lvl2pPr algn="l">
              <a:defRPr/>
            </a:lvl2pPr>
            <a:lvl3pPr algn="l">
              <a:defRPr/>
            </a:lvl3pPr>
            <a:lvl4pPr algn="l">
              <a:defRPr/>
            </a:lvl4pPr>
            <a:lvl5pPr algn="l">
              <a:defRPr/>
            </a:lvl5pPr>
          </a:lstStyle>
          <a:p>
            <a:pPr lvl="0"/>
            <a:r>
              <a:rPr lang="en-GB"/>
              <a:t>text</a:t>
            </a:r>
            <a:endParaRPr lang="en-US"/>
          </a:p>
        </p:txBody>
      </p:sp>
      <p:sp>
        <p:nvSpPr>
          <p:cNvPr id="3" name="Text Placeholder 2">
            <a:extLst>
              <a:ext uri="{FF2B5EF4-FFF2-40B4-BE49-F238E27FC236}">
                <a16:creationId xmlns:a16="http://schemas.microsoft.com/office/drawing/2014/main" id="{D3A63755-A5AF-0B42-BC2E-79DC76F3BA43}"/>
              </a:ext>
            </a:extLst>
          </p:cNvPr>
          <p:cNvSpPr>
            <a:spLocks noGrp="1"/>
          </p:cNvSpPr>
          <p:nvPr>
            <p:ph type="body" idx="1" hasCustomPrompt="1"/>
          </p:nvPr>
        </p:nvSpPr>
        <p:spPr>
          <a:xfrm>
            <a:off x="790486" y="1450146"/>
            <a:ext cx="4735671" cy="517207"/>
          </a:xfrm>
        </p:spPr>
        <p:txBody>
          <a:bodyPr anchor="b"/>
          <a:lstStyle>
            <a:lvl1pPr marL="0" indent="0">
              <a:buNone/>
              <a:defRPr sz="2800" b="1" i="0">
                <a:solidFill>
                  <a:srgbClr val="0F3758"/>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Subtitle</a:t>
            </a:r>
          </a:p>
        </p:txBody>
      </p:sp>
      <p:cxnSp>
        <p:nvCxnSpPr>
          <p:cNvPr id="11" name="Straight Connector 10">
            <a:extLst>
              <a:ext uri="{FF2B5EF4-FFF2-40B4-BE49-F238E27FC236}">
                <a16:creationId xmlns:a16="http://schemas.microsoft.com/office/drawing/2014/main" id="{00B9EE9B-37E6-BE4E-B591-47A7AFFD2C66}"/>
              </a:ext>
            </a:extLst>
          </p:cNvPr>
          <p:cNvCxnSpPr>
            <a:cxnSpLocks/>
          </p:cNvCxnSpPr>
          <p:nvPr userDrawn="1"/>
        </p:nvCxnSpPr>
        <p:spPr>
          <a:xfrm>
            <a:off x="790486" y="1274922"/>
            <a:ext cx="10547409" cy="0"/>
          </a:xfrm>
          <a:prstGeom prst="line">
            <a:avLst/>
          </a:prstGeom>
          <a:ln w="31750" cmpd="sng">
            <a:solidFill>
              <a:srgbClr val="0F375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9AB6BE-CB9D-2144-BBF5-AEBB6662B504}"/>
              </a:ext>
            </a:extLst>
          </p:cNvPr>
          <p:cNvSpPr>
            <a:spLocks noGrp="1"/>
          </p:cNvSpPr>
          <p:nvPr>
            <p:ph type="title" hasCustomPrompt="1"/>
          </p:nvPr>
        </p:nvSpPr>
        <p:spPr>
          <a:xfrm>
            <a:off x="790486" y="124579"/>
            <a:ext cx="10515600" cy="1325563"/>
          </a:xfrm>
        </p:spPr>
        <p:txBody>
          <a:bodyPr/>
          <a:lstStyle/>
          <a:p>
            <a:r>
              <a:rPr lang="en-GB"/>
              <a:t>Title</a:t>
            </a:r>
            <a:endParaRPr lang="en-US"/>
          </a:p>
        </p:txBody>
      </p:sp>
      <p:sp>
        <p:nvSpPr>
          <p:cNvPr id="8" name="Text Placeholder 23">
            <a:extLst>
              <a:ext uri="{FF2B5EF4-FFF2-40B4-BE49-F238E27FC236}">
                <a16:creationId xmlns:a16="http://schemas.microsoft.com/office/drawing/2014/main" id="{876CE20B-DC85-D341-B1B1-7D33CAF8A695}"/>
              </a:ext>
            </a:extLst>
          </p:cNvPr>
          <p:cNvSpPr>
            <a:spLocks noGrp="1"/>
          </p:cNvSpPr>
          <p:nvPr>
            <p:ph type="body" sz="quarter" idx="15" hasCustomPrompt="1"/>
          </p:nvPr>
        </p:nvSpPr>
        <p:spPr>
          <a:xfrm>
            <a:off x="7274319" y="4995266"/>
            <a:ext cx="3248114" cy="597434"/>
          </a:xfrm>
        </p:spPr>
        <p:txBody>
          <a:bodyPr/>
          <a:lstStyle>
            <a:lvl1pPr marL="0" indent="0">
              <a:buNone/>
              <a:defRPr b="0" i="0">
                <a:solidFill>
                  <a:srgbClr val="0F3758"/>
                </a:solidFill>
                <a:latin typeface="+mn-lt"/>
              </a:defRPr>
            </a:lvl1pPr>
          </a:lstStyle>
          <a:p>
            <a:pPr lvl="0"/>
            <a:r>
              <a:rPr lang="en-US"/>
              <a:t>Caption of image</a:t>
            </a:r>
          </a:p>
        </p:txBody>
      </p:sp>
      <p:sp>
        <p:nvSpPr>
          <p:cNvPr id="9" name="Content Placeholder 3">
            <a:extLst>
              <a:ext uri="{FF2B5EF4-FFF2-40B4-BE49-F238E27FC236}">
                <a16:creationId xmlns:a16="http://schemas.microsoft.com/office/drawing/2014/main" id="{999C4489-C813-3F45-BBE2-D1C8170E51E3}"/>
              </a:ext>
            </a:extLst>
          </p:cNvPr>
          <p:cNvSpPr>
            <a:spLocks noGrp="1"/>
          </p:cNvSpPr>
          <p:nvPr>
            <p:ph sz="half" idx="13"/>
          </p:nvPr>
        </p:nvSpPr>
        <p:spPr>
          <a:xfrm>
            <a:off x="7274319" y="1967353"/>
            <a:ext cx="3248114" cy="2806789"/>
          </a:xfrm>
        </p:spPr>
        <p:txBody>
          <a:bodyPr>
            <a:normAutofit/>
          </a:bodyPr>
          <a:lstStyle>
            <a:lvl1pPr marL="0" indent="0" algn="l">
              <a:buNone/>
              <a:defRPr sz="2400" b="1" i="0">
                <a:latin typeface="Montserrat SemiBold" pitchFamily="2" charset="77"/>
              </a:defRPr>
            </a:lvl1pPr>
            <a:lvl2pPr algn="l">
              <a:defRPr/>
            </a:lvl2pPr>
            <a:lvl3pPr algn="l">
              <a:defRPr/>
            </a:lvl3pPr>
            <a:lvl4pPr algn="l">
              <a:defRPr/>
            </a:lvl4pPr>
            <a:lvl5pPr algn="l">
              <a:defRPr/>
            </a:lvl5pPr>
          </a:lstStyle>
          <a:p>
            <a:pPr lvl="0"/>
            <a:endParaRPr lang="en-US"/>
          </a:p>
        </p:txBody>
      </p:sp>
    </p:spTree>
    <p:extLst>
      <p:ext uri="{BB962C8B-B14F-4D97-AF65-F5344CB8AC3E}">
        <p14:creationId xmlns:p14="http://schemas.microsoft.com/office/powerpoint/2010/main" val="155687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0.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13.png"/><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FF3A7E-E558-6B42-8670-5C04B6E592BE}"/>
              </a:ext>
            </a:extLst>
          </p:cNvPr>
          <p:cNvSpPr>
            <a:spLocks noGrp="1"/>
          </p:cNvSpPr>
          <p:nvPr>
            <p:ph type="body" idx="1"/>
          </p:nvPr>
        </p:nvSpPr>
        <p:spPr>
          <a:xfrm>
            <a:off x="838200" y="1825625"/>
            <a:ext cx="10515600" cy="386604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Placeholder 1">
            <a:extLst>
              <a:ext uri="{FF2B5EF4-FFF2-40B4-BE49-F238E27FC236}">
                <a16:creationId xmlns:a16="http://schemas.microsoft.com/office/drawing/2014/main" id="{688E7B2F-2254-4A46-B6C4-A40A0775DE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Title</a:t>
            </a:r>
            <a:endParaRPr lang="en-US"/>
          </a:p>
        </p:txBody>
      </p:sp>
      <p:pic>
        <p:nvPicPr>
          <p:cNvPr id="7" name="Picture 6">
            <a:extLst>
              <a:ext uri="{FF2B5EF4-FFF2-40B4-BE49-F238E27FC236}">
                <a16:creationId xmlns:a16="http://schemas.microsoft.com/office/drawing/2014/main" id="{4FDCC397-6633-284F-BA0E-360D0B796415}"/>
              </a:ext>
            </a:extLst>
          </p:cNvPr>
          <p:cNvPicPr>
            <a:picLocks noChangeAspect="1"/>
          </p:cNvPicPr>
          <p:nvPr userDrawn="1"/>
        </p:nvPicPr>
        <p:blipFill>
          <a:blip r:embed="rId24"/>
          <a:stretch>
            <a:fillRect/>
          </a:stretch>
        </p:blipFill>
        <p:spPr>
          <a:xfrm>
            <a:off x="8778164" y="5826610"/>
            <a:ext cx="2712022" cy="747316"/>
          </a:xfrm>
          <a:prstGeom prst="rect">
            <a:avLst/>
          </a:prstGeom>
        </p:spPr>
      </p:pic>
    </p:spTree>
    <p:extLst>
      <p:ext uri="{BB962C8B-B14F-4D97-AF65-F5344CB8AC3E}">
        <p14:creationId xmlns:p14="http://schemas.microsoft.com/office/powerpoint/2010/main" val="2555693507"/>
      </p:ext>
    </p:extLst>
  </p:cSld>
  <p:clrMap bg1="lt1" tx1="dk1" bg2="lt2" tx2="dk2" accent1="accent1" accent2="accent2" accent3="accent3" accent4="accent4" accent5="accent5" accent6="accent6" hlink="hlink" folHlink="folHlink"/>
  <p:sldLayoutIdLst>
    <p:sldLayoutId id="2147483673" r:id="rId1"/>
    <p:sldLayoutId id="2147483693" r:id="rId2"/>
    <p:sldLayoutId id="2147483674" r:id="rId3"/>
    <p:sldLayoutId id="2147483691" r:id="rId4"/>
    <p:sldLayoutId id="2147483694" r:id="rId5"/>
    <p:sldLayoutId id="2147483675" r:id="rId6"/>
    <p:sldLayoutId id="2147483676" r:id="rId7"/>
    <p:sldLayoutId id="2147483677" r:id="rId8"/>
    <p:sldLayoutId id="2147483688" r:id="rId9"/>
    <p:sldLayoutId id="2147483683" r:id="rId10"/>
    <p:sldLayoutId id="2147483678" r:id="rId11"/>
    <p:sldLayoutId id="2147483689" r:id="rId12"/>
    <p:sldLayoutId id="2147483679" r:id="rId13"/>
    <p:sldLayoutId id="2147483687" r:id="rId14"/>
    <p:sldLayoutId id="2147483680" r:id="rId15"/>
    <p:sldLayoutId id="2147483692" r:id="rId16"/>
    <p:sldLayoutId id="2147483681" r:id="rId17"/>
    <p:sldLayoutId id="2147483695" r:id="rId18"/>
    <p:sldLayoutId id="2147483684" r:id="rId19"/>
    <p:sldLayoutId id="2147483685" r:id="rId20"/>
    <p:sldLayoutId id="2147483686" r:id="rId21"/>
    <p:sldLayoutId id="2147483682" r:id="rId22"/>
  </p:sldLayoutIdLst>
  <p:hf sldNum="0" hdr="0" ftr="0" dt="0"/>
  <p:txStyles>
    <p:titleStyle>
      <a:lvl1pPr algn="l" defTabSz="914400" rtl="0" eaLnBrk="1" latinLnBrk="0" hangingPunct="1">
        <a:lnSpc>
          <a:spcPct val="90000"/>
        </a:lnSpc>
        <a:spcBef>
          <a:spcPct val="0"/>
        </a:spcBef>
        <a:buNone/>
        <a:defRPr sz="4500" b="0" i="0" kern="1200" spc="0">
          <a:solidFill>
            <a:srgbClr val="0F3758"/>
          </a:solidFill>
          <a:latin typeface="Merriweather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i="0" kern="1200" spc="0">
          <a:solidFill>
            <a:srgbClr val="0F375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0">
          <a:solidFill>
            <a:srgbClr val="0F375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spc="0">
          <a:solidFill>
            <a:srgbClr val="0F3758"/>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spc="0">
          <a:solidFill>
            <a:srgbClr val="0F3758"/>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spc="0">
          <a:solidFill>
            <a:srgbClr val="0F375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5/23/2024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pic>
        <p:nvPicPr>
          <p:cNvPr id="11" name="Picture 10">
            <a:extLst>
              <a:ext uri="{FF2B5EF4-FFF2-40B4-BE49-F238E27FC236}">
                <a16:creationId xmlns:a16="http://schemas.microsoft.com/office/drawing/2014/main" id="{5CC60FA5-71D3-68AD-7E95-C1AD0C622C63}"/>
              </a:ext>
            </a:extLst>
          </p:cNvPr>
          <p:cNvPicPr>
            <a:picLocks noChangeAspect="1"/>
          </p:cNvPicPr>
          <p:nvPr userDrawn="1"/>
        </p:nvPicPr>
        <p:blipFill>
          <a:blip r:embed="rId24"/>
          <a:stretch>
            <a:fillRect/>
          </a:stretch>
        </p:blipFill>
        <p:spPr>
          <a:xfrm>
            <a:off x="8778164" y="5826610"/>
            <a:ext cx="2712022" cy="747316"/>
          </a:xfrm>
          <a:prstGeom prst="rect">
            <a:avLst/>
          </a:prstGeom>
        </p:spPr>
      </p:pic>
    </p:spTree>
    <p:extLst>
      <p:ext uri="{BB962C8B-B14F-4D97-AF65-F5344CB8AC3E}">
        <p14:creationId xmlns:p14="http://schemas.microsoft.com/office/powerpoint/2010/main" val="408504529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gom5523.wixsite.com/odel" TargetMode="Externa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jpeg"/><Relationship Id="rId2" Type="http://schemas.openxmlformats.org/officeDocument/2006/relationships/image" Target="../media/image9.jpeg"/><Relationship Id="rId1" Type="http://schemas.openxmlformats.org/officeDocument/2006/relationships/slideLayout" Target="../slideLayouts/slideLayout4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9.jpeg"/><Relationship Id="rId7" Type="http://schemas.openxmlformats.org/officeDocument/2006/relationships/image" Target="../media/image13.png"/><Relationship Id="rId12"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12.png"/><Relationship Id="rId11" Type="http://schemas.openxmlformats.org/officeDocument/2006/relationships/diagramColors" Target="../diagrams/colors5.xml"/><Relationship Id="rId5" Type="http://schemas.openxmlformats.org/officeDocument/2006/relationships/image" Target="../media/image11.png"/><Relationship Id="rId10" Type="http://schemas.openxmlformats.org/officeDocument/2006/relationships/diagramQuickStyle" Target="../diagrams/quickStyle5.xml"/><Relationship Id="rId4" Type="http://schemas.openxmlformats.org/officeDocument/2006/relationships/image" Target="../media/image10.png"/><Relationship Id="rId9"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0.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0.png"/><Relationship Id="rId7" Type="http://schemas.openxmlformats.org/officeDocument/2006/relationships/diagramData" Target="../diagrams/data3.xml"/><Relationship Id="rId2" Type="http://schemas.openxmlformats.org/officeDocument/2006/relationships/image" Target="../media/image9.jpeg"/><Relationship Id="rId1" Type="http://schemas.openxmlformats.org/officeDocument/2006/relationships/slideLayout" Target="../slideLayouts/slideLayout40.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image" Target="../media/image12.png"/><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0.png"/><Relationship Id="rId7" Type="http://schemas.openxmlformats.org/officeDocument/2006/relationships/image" Target="../media/image17.jpeg"/><Relationship Id="rId12" Type="http://schemas.microsoft.com/office/2007/relationships/diagramDrawing" Target="../diagrams/drawing4.xml"/><Relationship Id="rId2" Type="http://schemas.openxmlformats.org/officeDocument/2006/relationships/image" Target="../media/image9.jpeg"/><Relationship Id="rId1" Type="http://schemas.openxmlformats.org/officeDocument/2006/relationships/slideLayout" Target="../slideLayouts/slideLayout40.xml"/><Relationship Id="rId6" Type="http://schemas.openxmlformats.org/officeDocument/2006/relationships/image" Target="../media/image13.png"/><Relationship Id="rId11" Type="http://schemas.openxmlformats.org/officeDocument/2006/relationships/diagramColors" Target="../diagrams/colors4.xml"/><Relationship Id="rId5" Type="http://schemas.openxmlformats.org/officeDocument/2006/relationships/image" Target="../media/image12.png"/><Relationship Id="rId10" Type="http://schemas.openxmlformats.org/officeDocument/2006/relationships/diagramQuickStyle" Target="../diagrams/quickStyle4.xml"/><Relationship Id="rId4" Type="http://schemas.openxmlformats.org/officeDocument/2006/relationships/image" Target="../media/image11.png"/><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20" name="Picture 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6" name="Rectangle 2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01DFE-2F25-6C4D-935E-1CD6A6E0611D}"/>
              </a:ext>
            </a:extLst>
          </p:cNvPr>
          <p:cNvSpPr>
            <a:spLocks noGrp="1"/>
          </p:cNvSpPr>
          <p:nvPr>
            <p:ph type="ctrTitle"/>
          </p:nvPr>
        </p:nvSpPr>
        <p:spPr>
          <a:xfrm>
            <a:off x="648930" y="629266"/>
            <a:ext cx="6188190" cy="1622321"/>
          </a:xfrm>
        </p:spPr>
        <p:txBody>
          <a:bodyPr vert="horz" lIns="91440" tIns="45720" rIns="91440" bIns="45720" rtlCol="0" anchor="t">
            <a:normAutofit/>
          </a:bodyPr>
          <a:lstStyle/>
          <a:p>
            <a:r>
              <a:rPr lang="en-US" sz="4200">
                <a:solidFill>
                  <a:srgbClr val="EBEBEB"/>
                </a:solidFill>
              </a:rPr>
              <a:t>Digital Marketing Campaign for Odel</a:t>
            </a:r>
          </a:p>
        </p:txBody>
      </p:sp>
      <p:sp>
        <p:nvSpPr>
          <p:cNvPr id="8" name="Subtitle 3">
            <a:extLst>
              <a:ext uri="{FF2B5EF4-FFF2-40B4-BE49-F238E27FC236}">
                <a16:creationId xmlns:a16="http://schemas.microsoft.com/office/drawing/2014/main" id="{B8EFE5AB-EB5B-2646-889A-E5F43ADF9AC4}"/>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spc="0">
                <a:solidFill>
                  <a:srgbClr val="0F3758"/>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spc="0">
                <a:solidFill>
                  <a:srgbClr val="0F3758"/>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spc="0">
                <a:solidFill>
                  <a:srgbClr val="0F3758"/>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spc="0">
                <a:solidFill>
                  <a:srgbClr val="0F3758"/>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spc="0">
                <a:solidFill>
                  <a:srgbClr val="0F3758"/>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b="0" dirty="0">
                <a:solidFill>
                  <a:srgbClr val="FFFFFF"/>
                </a:solidFill>
                <a:latin typeface="+mj-lt"/>
                <a:ea typeface="+mj-ea"/>
                <a:cs typeface="+mj-cs"/>
              </a:rPr>
              <a:t>Author: Sergio Gomez Ortiz</a:t>
            </a:r>
          </a:p>
          <a:p>
            <a:pPr defTabSz="457200">
              <a:buClr>
                <a:schemeClr val="bg2">
                  <a:lumMod val="40000"/>
                  <a:lumOff val="60000"/>
                </a:schemeClr>
              </a:buClr>
              <a:buSzPct val="80000"/>
              <a:buFont typeface="Wingdings 3" charset="2"/>
              <a:buChar char=""/>
            </a:pPr>
            <a:endParaRPr lang="en-US" b="0" dirty="0">
              <a:solidFill>
                <a:srgbClr val="FFFFFF"/>
              </a:solidFill>
              <a:latin typeface="+mj-lt"/>
              <a:ea typeface="+mj-ea"/>
              <a:cs typeface="+mj-cs"/>
            </a:endParaRPr>
          </a:p>
        </p:txBody>
      </p:sp>
      <p:sp>
        <p:nvSpPr>
          <p:cNvPr id="2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a:extLst>
              <a:ext uri="{FF2B5EF4-FFF2-40B4-BE49-F238E27FC236}">
                <a16:creationId xmlns:a16="http://schemas.microsoft.com/office/drawing/2014/main" id="{79D07DC4-E2F1-6BEB-B218-15DEB1C7CF64}"/>
              </a:ext>
            </a:extLst>
          </p:cNvPr>
          <p:cNvPicPr>
            <a:picLocks noChangeAspect="1"/>
          </p:cNvPicPr>
          <p:nvPr/>
        </p:nvPicPr>
        <p:blipFill rotWithShape="1">
          <a:blip r:embed="rId8"/>
          <a:srcRect l="4572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7" name="Subtitle 3">
            <a:extLst>
              <a:ext uri="{FF2B5EF4-FFF2-40B4-BE49-F238E27FC236}">
                <a16:creationId xmlns:a16="http://schemas.microsoft.com/office/drawing/2014/main" id="{53390808-88F9-D149-A5C1-A8BD0FB1A84F}"/>
              </a:ext>
            </a:extLst>
          </p:cNvPr>
          <p:cNvSpPr txBox="1">
            <a:spLocks/>
          </p:cNvSpPr>
          <p:nvPr/>
        </p:nvSpPr>
        <p:spPr>
          <a:xfrm>
            <a:off x="896257" y="5938147"/>
            <a:ext cx="9144000" cy="39275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i="0" kern="1200" spc="0">
                <a:solidFill>
                  <a:srgbClr val="0F3758"/>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spc="0">
                <a:solidFill>
                  <a:srgbClr val="0F3758"/>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spc="0">
                <a:solidFill>
                  <a:srgbClr val="0F3758"/>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spc="0">
                <a:solidFill>
                  <a:srgbClr val="0F3758"/>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spc="0">
                <a:solidFill>
                  <a:srgbClr val="0F3758"/>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7341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5C70CA-80AF-D121-E33E-496EE48D9FAB}"/>
              </a:ext>
            </a:extLst>
          </p:cNvPr>
          <p:cNvSpPr>
            <a:spLocks noGrp="1"/>
          </p:cNvSpPr>
          <p:nvPr>
            <p:ph type="body" sz="half" idx="2"/>
          </p:nvPr>
        </p:nvSpPr>
        <p:spPr>
          <a:xfrm>
            <a:off x="806391" y="1364060"/>
            <a:ext cx="10499695" cy="4382677"/>
          </a:xfrm>
        </p:spPr>
        <p:txBody>
          <a:bodyPr>
            <a:normAutofit/>
          </a:bodyPr>
          <a:lstStyle/>
          <a:p>
            <a:pPr marL="0" indent="0" algn="just">
              <a:lnSpc>
                <a:spcPct val="100000"/>
              </a:lnSpc>
              <a:spcBef>
                <a:spcPts val="0"/>
              </a:spcBef>
              <a:spcAft>
                <a:spcPts val="0"/>
              </a:spcAft>
              <a:buNone/>
            </a:pPr>
            <a:r>
              <a:rPr lang="en-GB" dirty="0">
                <a:solidFill>
                  <a:schemeClr val="tx1"/>
                </a:solidFill>
                <a:hlinkClick r:id="rId2"/>
              </a:rPr>
              <a:t>Odel Website</a:t>
            </a:r>
            <a:endParaRPr lang="en-GB" dirty="0">
              <a:solidFill>
                <a:schemeClr val="tx1"/>
              </a:solidFill>
            </a:endParaRPr>
          </a:p>
        </p:txBody>
      </p:sp>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p:txBody>
          <a:bodyPr>
            <a:normAutofit/>
          </a:bodyPr>
          <a:lstStyle/>
          <a:p>
            <a:r>
              <a:rPr lang="en-US" sz="3200" b="1" dirty="0">
                <a:latin typeface="+mn-lt"/>
              </a:rPr>
              <a:t>Demonstrate your website</a:t>
            </a:r>
            <a:endParaRPr lang="en-GB" sz="3200" dirty="0"/>
          </a:p>
        </p:txBody>
      </p:sp>
      <p:pic>
        <p:nvPicPr>
          <p:cNvPr id="3" name="Picture 2">
            <a:extLst>
              <a:ext uri="{FF2B5EF4-FFF2-40B4-BE49-F238E27FC236}">
                <a16:creationId xmlns:a16="http://schemas.microsoft.com/office/drawing/2014/main" id="{F2990709-2237-6A0A-6274-8F76CB9D8861}"/>
              </a:ext>
            </a:extLst>
          </p:cNvPr>
          <p:cNvPicPr>
            <a:picLocks noChangeAspect="1"/>
          </p:cNvPicPr>
          <p:nvPr/>
        </p:nvPicPr>
        <p:blipFill>
          <a:blip r:embed="rId3"/>
          <a:stretch>
            <a:fillRect/>
          </a:stretch>
        </p:blipFill>
        <p:spPr>
          <a:xfrm>
            <a:off x="885915" y="1820005"/>
            <a:ext cx="8864576" cy="4089445"/>
          </a:xfrm>
          <a:prstGeom prst="rect">
            <a:avLst/>
          </a:prstGeom>
        </p:spPr>
      </p:pic>
    </p:spTree>
    <p:extLst>
      <p:ext uri="{BB962C8B-B14F-4D97-AF65-F5344CB8AC3E}">
        <p14:creationId xmlns:p14="http://schemas.microsoft.com/office/powerpoint/2010/main" val="111779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Rectangle 2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dirty="0"/>
              <a:t>Effective Marketing</a:t>
            </a:r>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a:extLst>
              <a:ext uri="{FF2B5EF4-FFF2-40B4-BE49-F238E27FC236}">
                <a16:creationId xmlns:a16="http://schemas.microsoft.com/office/drawing/2014/main" id="{2D76781C-FC1F-FD1C-7365-9D64CA4CA69D}"/>
              </a:ext>
            </a:extLst>
          </p:cNvPr>
          <p:cNvPicPr>
            <a:picLocks noChangeAspect="1"/>
          </p:cNvPicPr>
          <p:nvPr/>
        </p:nvPicPr>
        <p:blipFill rotWithShape="1">
          <a:blip r:embed="rId7"/>
          <a:srcRect l="15579" r="11906"/>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7" name="Rectangle 2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 name="Text Placeholder 3">
            <a:extLst>
              <a:ext uri="{FF2B5EF4-FFF2-40B4-BE49-F238E27FC236}">
                <a16:creationId xmlns:a16="http://schemas.microsoft.com/office/drawing/2014/main" id="{5E5C70CA-80AF-D121-E33E-496EE48D9FAB}"/>
              </a:ext>
            </a:extLst>
          </p:cNvPr>
          <p:cNvSpPr>
            <a:spLocks noGrp="1"/>
          </p:cNvSpPr>
          <p:nvPr>
            <p:ph type="body" sz="half" idx="2"/>
          </p:nvPr>
        </p:nvSpPr>
        <p:spPr>
          <a:xfrm>
            <a:off x="5410950" y="2052918"/>
            <a:ext cx="4638903" cy="4195481"/>
          </a:xfrm>
        </p:spPr>
        <p:txBody>
          <a:bodyPr vert="horz" lIns="91440" tIns="45720" rIns="91440" bIns="45720" rtlCol="0">
            <a:normAutofit/>
          </a:bodyPr>
          <a:lstStyle/>
          <a:p>
            <a:pPr>
              <a:lnSpc>
                <a:spcPct val="90000"/>
              </a:lnSpc>
              <a:buFont typeface="Wingdings 3" charset="2"/>
              <a:buChar char=""/>
            </a:pPr>
            <a:r>
              <a:rPr lang="en-US" sz="1500">
                <a:solidFill>
                  <a:schemeClr val="tx1"/>
                </a:solidFill>
                <a:latin typeface="+mj-lt"/>
              </a:rPr>
              <a:t>Digital marketing offers significant advantages such as global reach, cost-effectiveness, targeted and personalized campaigns, measurable and data-driven efforts, and the ability to provide omnichannel customer experiences.</a:t>
            </a:r>
          </a:p>
          <a:p>
            <a:pPr>
              <a:lnSpc>
                <a:spcPct val="90000"/>
              </a:lnSpc>
              <a:buFont typeface="Wingdings 3" charset="2"/>
              <a:buChar char=""/>
            </a:pPr>
            <a:endParaRPr lang="en-US" sz="1500">
              <a:solidFill>
                <a:schemeClr val="tx1"/>
              </a:solidFill>
              <a:latin typeface="+mj-lt"/>
            </a:endParaRPr>
          </a:p>
          <a:p>
            <a:pPr>
              <a:lnSpc>
                <a:spcPct val="90000"/>
              </a:lnSpc>
              <a:buFont typeface="Wingdings 3" charset="2"/>
              <a:buChar char=""/>
            </a:pPr>
            <a:r>
              <a:rPr lang="en-US" sz="1500">
                <a:solidFill>
                  <a:schemeClr val="tx1"/>
                </a:solidFill>
                <a:latin typeface="+mj-lt"/>
              </a:rPr>
              <a:t>For Odel, a key strength is the ability to reach a global audience through digital channels and leverage data-driven targeted marketing with measurable and optimizable campaigns, enabling omnichannel customer experiences. However, weaknesses include Odel's limited existing digital presence and brand awareness, lack of in-house digital marketing expertise, and potential budget constraints for comprehensive digital efforts.</a:t>
            </a:r>
          </a:p>
          <a:p>
            <a:pPr>
              <a:lnSpc>
                <a:spcPct val="90000"/>
              </a:lnSpc>
              <a:buFont typeface="Wingdings 3" charset="2"/>
              <a:buChar char=""/>
            </a:pPr>
            <a:endParaRPr lang="en-US" sz="1500">
              <a:solidFill>
                <a:schemeClr val="tx1"/>
              </a:solidFill>
              <a:latin typeface="+mj-lt"/>
            </a:endParaRPr>
          </a:p>
          <a:p>
            <a:pPr>
              <a:lnSpc>
                <a:spcPct val="90000"/>
              </a:lnSpc>
              <a:buFont typeface="Wingdings 3" charset="2"/>
              <a:buChar char=""/>
            </a:pPr>
            <a:endParaRPr lang="en-US" sz="1500">
              <a:solidFill>
                <a:schemeClr val="tx1"/>
              </a:solidFill>
              <a:latin typeface="+mj-lt"/>
            </a:endParaRPr>
          </a:p>
          <a:p>
            <a:pPr>
              <a:lnSpc>
                <a:spcPct val="90000"/>
              </a:lnSpc>
              <a:buFont typeface="Wingdings 3" charset="2"/>
              <a:buChar char=""/>
            </a:pPr>
            <a:endParaRPr lang="en-US" sz="1500">
              <a:solidFill>
                <a:schemeClr val="tx1"/>
              </a:solidFill>
              <a:latin typeface="+mj-lt"/>
            </a:endParaRPr>
          </a:p>
        </p:txBody>
      </p:sp>
    </p:spTree>
    <p:extLst>
      <p:ext uri="{BB962C8B-B14F-4D97-AF65-F5344CB8AC3E}">
        <p14:creationId xmlns:p14="http://schemas.microsoft.com/office/powerpoint/2010/main" val="625588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793476" y="1364060"/>
            <a:ext cx="10501870" cy="4537976"/>
          </a:xfrm>
        </p:spPr>
        <p:txBody>
          <a:bodyPr vert="horz" lIns="91440" tIns="45720" rIns="91440" bIns="45720" rtlCol="0" anchor="t">
            <a:normAutofit/>
          </a:bodyPr>
          <a:lstStyle/>
          <a:p>
            <a:r>
              <a:rPr lang="en-GB" dirty="0">
                <a:solidFill>
                  <a:schemeClr val="tx1"/>
                </a:solidFill>
                <a:cs typeface="Calibri"/>
              </a:rPr>
              <a:t>To implement “Call to action”, I created a banner at the top of the website with products at 50% discount.</a:t>
            </a:r>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dirty="0">
                <a:latin typeface="+mn-lt"/>
              </a:rPr>
              <a:t> ‘Call to action’</a:t>
            </a:r>
          </a:p>
        </p:txBody>
      </p:sp>
      <p:pic>
        <p:nvPicPr>
          <p:cNvPr id="3" name="Picture 2" descr="A pair of white shoes with a green and white text&#10;&#10;Description automatically generated">
            <a:extLst>
              <a:ext uri="{FF2B5EF4-FFF2-40B4-BE49-F238E27FC236}">
                <a16:creationId xmlns:a16="http://schemas.microsoft.com/office/drawing/2014/main" id="{9F527732-13E5-E967-70C7-E6EEA93380F0}"/>
              </a:ext>
            </a:extLst>
          </p:cNvPr>
          <p:cNvPicPr>
            <a:picLocks noChangeAspect="1"/>
          </p:cNvPicPr>
          <p:nvPr/>
        </p:nvPicPr>
        <p:blipFill>
          <a:blip r:embed="rId2"/>
          <a:stretch>
            <a:fillRect/>
          </a:stretch>
        </p:blipFill>
        <p:spPr>
          <a:xfrm>
            <a:off x="1045029" y="2511718"/>
            <a:ext cx="9470571" cy="2982222"/>
          </a:xfrm>
          <a:prstGeom prst="rect">
            <a:avLst/>
          </a:prstGeom>
        </p:spPr>
      </p:pic>
    </p:spTree>
    <p:extLst>
      <p:ext uri="{BB962C8B-B14F-4D97-AF65-F5344CB8AC3E}">
        <p14:creationId xmlns:p14="http://schemas.microsoft.com/office/powerpoint/2010/main" val="131863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793476" y="1364060"/>
            <a:ext cx="10501870" cy="4537976"/>
          </a:xfrm>
        </p:spPr>
        <p:txBody>
          <a:bodyPr vert="horz" lIns="91440" tIns="45720" rIns="91440" bIns="45720" rtlCol="0" anchor="t">
            <a:normAutofit/>
          </a:bodyPr>
          <a:lstStyle/>
          <a:p>
            <a:endParaRPr lang="en-GB" dirty="0">
              <a:solidFill>
                <a:srgbClr val="FF0000"/>
              </a:solidFill>
              <a:cs typeface="Calibri"/>
            </a:endParaRPr>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a:latin typeface="+mn-lt"/>
              </a:rPr>
              <a:t>Screenshots</a:t>
            </a:r>
          </a:p>
        </p:txBody>
      </p:sp>
      <p:pic>
        <p:nvPicPr>
          <p:cNvPr id="3" name="Picture 2" descr="A screenshot of a computer&#10;&#10;Description automatically generated">
            <a:extLst>
              <a:ext uri="{FF2B5EF4-FFF2-40B4-BE49-F238E27FC236}">
                <a16:creationId xmlns:a16="http://schemas.microsoft.com/office/drawing/2014/main" id="{0C94B43A-3B8B-D94F-A6B9-F2C653EFC6A3}"/>
              </a:ext>
            </a:extLst>
          </p:cNvPr>
          <p:cNvPicPr>
            <a:picLocks noChangeAspect="1"/>
          </p:cNvPicPr>
          <p:nvPr/>
        </p:nvPicPr>
        <p:blipFill>
          <a:blip r:embed="rId2"/>
          <a:stretch>
            <a:fillRect/>
          </a:stretch>
        </p:blipFill>
        <p:spPr>
          <a:xfrm>
            <a:off x="489733" y="1169233"/>
            <a:ext cx="11212533" cy="4732803"/>
          </a:xfrm>
          <a:prstGeom prst="rect">
            <a:avLst/>
          </a:prstGeom>
        </p:spPr>
      </p:pic>
    </p:spTree>
    <p:extLst>
      <p:ext uri="{BB962C8B-B14F-4D97-AF65-F5344CB8AC3E}">
        <p14:creationId xmlns:p14="http://schemas.microsoft.com/office/powerpoint/2010/main" val="32395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dirty="0">
                <a:latin typeface="+mn-lt"/>
              </a:rPr>
              <a:t>Screenshots</a:t>
            </a:r>
          </a:p>
        </p:txBody>
      </p:sp>
      <p:pic>
        <p:nvPicPr>
          <p:cNvPr id="3" name="Picture 2">
            <a:extLst>
              <a:ext uri="{FF2B5EF4-FFF2-40B4-BE49-F238E27FC236}">
                <a16:creationId xmlns:a16="http://schemas.microsoft.com/office/drawing/2014/main" id="{2D28103B-A311-554C-CACF-723D7E3391B3}"/>
              </a:ext>
            </a:extLst>
          </p:cNvPr>
          <p:cNvPicPr>
            <a:picLocks noChangeAspect="1"/>
          </p:cNvPicPr>
          <p:nvPr/>
        </p:nvPicPr>
        <p:blipFill>
          <a:blip r:embed="rId2"/>
          <a:stretch>
            <a:fillRect/>
          </a:stretch>
        </p:blipFill>
        <p:spPr>
          <a:xfrm>
            <a:off x="790486" y="1300081"/>
            <a:ext cx="2897259" cy="4812970"/>
          </a:xfrm>
          <a:prstGeom prst="rect">
            <a:avLst/>
          </a:prstGeom>
        </p:spPr>
      </p:pic>
      <p:pic>
        <p:nvPicPr>
          <p:cNvPr id="9" name="Picture 8">
            <a:extLst>
              <a:ext uri="{FF2B5EF4-FFF2-40B4-BE49-F238E27FC236}">
                <a16:creationId xmlns:a16="http://schemas.microsoft.com/office/drawing/2014/main" id="{F48800B4-306A-9961-DA81-E8B55FF5534A}"/>
              </a:ext>
            </a:extLst>
          </p:cNvPr>
          <p:cNvPicPr>
            <a:picLocks noChangeAspect="1"/>
          </p:cNvPicPr>
          <p:nvPr/>
        </p:nvPicPr>
        <p:blipFill>
          <a:blip r:embed="rId3"/>
          <a:stretch>
            <a:fillRect/>
          </a:stretch>
        </p:blipFill>
        <p:spPr>
          <a:xfrm>
            <a:off x="3610646" y="1289212"/>
            <a:ext cx="4970707" cy="2652073"/>
          </a:xfrm>
          <a:prstGeom prst="rect">
            <a:avLst/>
          </a:prstGeom>
        </p:spPr>
      </p:pic>
      <p:pic>
        <p:nvPicPr>
          <p:cNvPr id="11" name="Picture 10">
            <a:extLst>
              <a:ext uri="{FF2B5EF4-FFF2-40B4-BE49-F238E27FC236}">
                <a16:creationId xmlns:a16="http://schemas.microsoft.com/office/drawing/2014/main" id="{368FCCAD-3564-817F-2D53-8FF62F57FC5E}"/>
              </a:ext>
            </a:extLst>
          </p:cNvPr>
          <p:cNvPicPr>
            <a:picLocks noChangeAspect="1"/>
          </p:cNvPicPr>
          <p:nvPr/>
        </p:nvPicPr>
        <p:blipFill>
          <a:blip r:embed="rId4"/>
          <a:stretch>
            <a:fillRect/>
          </a:stretch>
        </p:blipFill>
        <p:spPr>
          <a:xfrm>
            <a:off x="3660887" y="4104209"/>
            <a:ext cx="4920465" cy="2642439"/>
          </a:xfrm>
          <a:prstGeom prst="rect">
            <a:avLst/>
          </a:prstGeom>
        </p:spPr>
      </p:pic>
    </p:spTree>
    <p:extLst>
      <p:ext uri="{BB962C8B-B14F-4D97-AF65-F5344CB8AC3E}">
        <p14:creationId xmlns:p14="http://schemas.microsoft.com/office/powerpoint/2010/main" val="1116297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793476" y="1364060"/>
            <a:ext cx="10501870" cy="4537976"/>
          </a:xfrm>
        </p:spPr>
        <p:txBody>
          <a:bodyPr vert="horz" lIns="91440" tIns="45720" rIns="91440" bIns="45720" rtlCol="0" anchor="t">
            <a:normAutofit/>
          </a:bodyPr>
          <a:lstStyle/>
          <a:p>
            <a:r>
              <a:rPr lang="en-GB" dirty="0">
                <a:solidFill>
                  <a:schemeClr val="tx1">
                    <a:lumMod val="95000"/>
                  </a:schemeClr>
                </a:solidFill>
              </a:rPr>
              <a:t>To evaluate the performance metrics for digital campaigns using KPIs (Key Performance Indicators), measurable metrics, and analytics platforms, several approaches can be taken. The specific metrics and analytics tools used are:</a:t>
            </a:r>
          </a:p>
          <a:p>
            <a:pPr marL="342900" indent="-342900">
              <a:buFont typeface="Arial" panose="020B0604020202020204" pitchFamily="34" charset="0"/>
              <a:buChar char="•"/>
            </a:pPr>
            <a:r>
              <a:rPr lang="en-GB" b="1" dirty="0">
                <a:solidFill>
                  <a:schemeClr val="tx1">
                    <a:lumMod val="95000"/>
                  </a:schemeClr>
                </a:solidFill>
              </a:rPr>
              <a:t>Website Analytics</a:t>
            </a:r>
            <a:endParaRPr lang="en-GB" dirty="0">
              <a:solidFill>
                <a:schemeClr val="tx1">
                  <a:lumMod val="95000"/>
                </a:schemeClr>
              </a:solidFill>
            </a:endParaRPr>
          </a:p>
          <a:p>
            <a:pPr marL="342900" indent="-342900">
              <a:buFont typeface="Arial" panose="020B0604020202020204" pitchFamily="34" charset="0"/>
              <a:buChar char="•"/>
            </a:pPr>
            <a:r>
              <a:rPr lang="en-GB" b="1" dirty="0">
                <a:solidFill>
                  <a:schemeClr val="tx1">
                    <a:lumMod val="95000"/>
                  </a:schemeClr>
                </a:solidFill>
              </a:rPr>
              <a:t>Social</a:t>
            </a:r>
            <a:r>
              <a:rPr lang="en-GB" dirty="0">
                <a:solidFill>
                  <a:schemeClr val="tx1">
                    <a:lumMod val="95000"/>
                  </a:schemeClr>
                </a:solidFill>
              </a:rPr>
              <a:t> </a:t>
            </a:r>
            <a:r>
              <a:rPr lang="en-GB" b="1" dirty="0">
                <a:solidFill>
                  <a:schemeClr val="tx1">
                    <a:lumMod val="95000"/>
                  </a:schemeClr>
                </a:solidFill>
              </a:rPr>
              <a:t>Media Analytics</a:t>
            </a:r>
            <a:endParaRPr lang="en-GB" dirty="0">
              <a:solidFill>
                <a:schemeClr val="tx1">
                  <a:lumMod val="95000"/>
                </a:schemeClr>
              </a:solidFill>
            </a:endParaRPr>
          </a:p>
          <a:p>
            <a:pPr marL="342900" indent="-342900">
              <a:buFont typeface="Arial" panose="020B0604020202020204" pitchFamily="34" charset="0"/>
              <a:buChar char="•"/>
            </a:pPr>
            <a:r>
              <a:rPr lang="en-GB" b="1" dirty="0">
                <a:solidFill>
                  <a:schemeClr val="tx1">
                    <a:lumMod val="95000"/>
                  </a:schemeClr>
                </a:solidFill>
              </a:rPr>
              <a:t>Email Marketing Analytics</a:t>
            </a:r>
            <a:endParaRPr lang="en-GB" b="1" u="sng" dirty="0">
              <a:solidFill>
                <a:schemeClr val="tx1">
                  <a:lumMod val="95000"/>
                </a:schemeClr>
              </a:solidFill>
              <a:cs typeface="Calibri"/>
            </a:endParaRPr>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dirty="0">
                <a:latin typeface="+mn-lt"/>
              </a:rPr>
              <a:t>Measurement techniques</a:t>
            </a:r>
          </a:p>
        </p:txBody>
      </p:sp>
    </p:spTree>
    <p:extLst>
      <p:ext uri="{BB962C8B-B14F-4D97-AF65-F5344CB8AC3E}">
        <p14:creationId xmlns:p14="http://schemas.microsoft.com/office/powerpoint/2010/main" val="373667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34" name="Picture 3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 name="Picture 34">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Improve performance for the store</a:t>
            </a:r>
          </a:p>
        </p:txBody>
      </p:sp>
      <p:graphicFrame>
        <p:nvGraphicFramePr>
          <p:cNvPr id="37" name="Text Placeholder 3">
            <a:extLst>
              <a:ext uri="{FF2B5EF4-FFF2-40B4-BE49-F238E27FC236}">
                <a16:creationId xmlns:a16="http://schemas.microsoft.com/office/drawing/2014/main" id="{F9414287-1DEA-1904-2498-993676061C4E}"/>
              </a:ext>
            </a:extLst>
          </p:cNvPr>
          <p:cNvGraphicFramePr/>
          <p:nvPr>
            <p:extLst>
              <p:ext uri="{D42A27DB-BD31-4B8C-83A1-F6EECF244321}">
                <p14:modId xmlns:p14="http://schemas.microsoft.com/office/powerpoint/2010/main" val="615219779"/>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388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793476" y="1364060"/>
            <a:ext cx="10501870" cy="5134276"/>
          </a:xfrm>
        </p:spPr>
        <p:txBody>
          <a:bodyPr vert="horz" lIns="91440" tIns="45720" rIns="91440" bIns="45720" rtlCol="0" anchor="t">
            <a:noAutofit/>
          </a:bodyPr>
          <a:lstStyle/>
          <a:p>
            <a:pPr marL="457200" indent="-457200">
              <a:buAutoNum type="arabicPeriod"/>
            </a:pPr>
            <a:r>
              <a:rPr lang="en-GB" sz="1600" dirty="0">
                <a:solidFill>
                  <a:schemeClr val="tx1"/>
                </a:solidFill>
                <a:latin typeface="Times New Roman" panose="02020603050405020304" pitchFamily="18" charset="0"/>
                <a:cs typeface="Times New Roman" panose="02020603050405020304" pitchFamily="18" charset="0"/>
              </a:rPr>
              <a:t>Web Analytics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Techniques: Google Analytics, Adobe Analytics, </a:t>
            </a:r>
            <a:r>
              <a:rPr lang="en-GB" sz="1600" dirty="0" err="1">
                <a:solidFill>
                  <a:schemeClr val="tx1"/>
                </a:solidFill>
                <a:latin typeface="Times New Roman" panose="02020603050405020304" pitchFamily="18" charset="0"/>
                <a:cs typeface="Times New Roman" panose="02020603050405020304" pitchFamily="18" charset="0"/>
              </a:rPr>
              <a:t>Mixpanel</a:t>
            </a:r>
            <a:r>
              <a:rPr lang="en-GB" sz="1600" dirty="0">
                <a:solidFill>
                  <a:schemeClr val="tx1"/>
                </a:solidFill>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Key Metrics: Page views, bounce rate, conversion rate, traffic sources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Evaluation: Provides valuable insights into user behaviour and website performance. Data accuracy can be affected by ad blockers, browser settings. May not capture the full customer journey across multiple channels </a:t>
            </a:r>
          </a:p>
          <a:p>
            <a:pPr marL="457200" indent="-457200">
              <a:buAutoNum type="arabicPeriod"/>
            </a:pPr>
            <a:r>
              <a:rPr lang="en-GB" sz="1600" dirty="0">
                <a:solidFill>
                  <a:schemeClr val="tx1"/>
                </a:solidFill>
                <a:latin typeface="Times New Roman" panose="02020603050405020304" pitchFamily="18" charset="0"/>
                <a:cs typeface="Times New Roman" panose="02020603050405020304" pitchFamily="18" charset="0"/>
              </a:rPr>
              <a:t>Social Media Analytics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Techniques: Native platform analytics, third-party tools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Key Metrics: Engagement rates, follower growth, reach, impressions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Evaluation: Tracks audience engagement and content performance  Engagement metrics may not correlate with business objectives. Algorithm changes and paid promotion can influence visibility</a:t>
            </a:r>
          </a:p>
          <a:p>
            <a:r>
              <a:rPr lang="en-GB" sz="1600" dirty="0">
                <a:solidFill>
                  <a:schemeClr val="tx1"/>
                </a:solidFill>
                <a:latin typeface="Times New Roman" panose="02020603050405020304" pitchFamily="18" charset="0"/>
                <a:cs typeface="Times New Roman" panose="02020603050405020304" pitchFamily="18" charset="0"/>
              </a:rPr>
              <a:t>3.   Paid Advertising Analytics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Techniques: Google Ads, Facebook Ads Manager, LinkedIn Campaign Manager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Key Metrics: Click-through rate (CTR), cost-per-click (CPC), conversion rate </a:t>
            </a:r>
          </a:p>
          <a:p>
            <a:pPr marL="914400" lvl="1" indent="-457200">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Evaluation: Essential for optimizing ad campaigns and measuring ROI Ad fraud, click fraud, and ad blockers can impact accuracy Attribution models may not reflect contribution of different touchpoints</a:t>
            </a:r>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dirty="0">
                <a:latin typeface="+mn-lt"/>
              </a:rPr>
              <a:t>Key digital measurement techniques &amp; performance metrics</a:t>
            </a:r>
          </a:p>
        </p:txBody>
      </p:sp>
    </p:spTree>
    <p:extLst>
      <p:ext uri="{BB962C8B-B14F-4D97-AF65-F5344CB8AC3E}">
        <p14:creationId xmlns:p14="http://schemas.microsoft.com/office/powerpoint/2010/main" val="898586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793476" y="1364060"/>
            <a:ext cx="10501870" cy="4537976"/>
          </a:xfrm>
        </p:spPr>
        <p:txBody>
          <a:bodyPr vert="horz" lIns="91440" tIns="45720" rIns="91440" bIns="45720" rtlCol="0" anchor="t">
            <a:normAutofit/>
          </a:bodyPr>
          <a:lstStyle/>
          <a:p>
            <a:endParaRPr lang="en-GB" dirty="0">
              <a:solidFill>
                <a:srgbClr val="FF0000"/>
              </a:solidFill>
              <a:cs typeface="Calibri"/>
            </a:endParaRPr>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p:txBody>
          <a:bodyPr>
            <a:normAutofit/>
          </a:bodyPr>
          <a:lstStyle/>
          <a:p>
            <a:r>
              <a:rPr lang="en-GB" sz="3200" b="1">
                <a:latin typeface="+mn-lt"/>
              </a:rPr>
              <a:t>Screenshots</a:t>
            </a:r>
          </a:p>
        </p:txBody>
      </p:sp>
      <p:pic>
        <p:nvPicPr>
          <p:cNvPr id="6" name="Picture 5" descr="A screenshot of a computer&#10;&#10;Description automatically generated">
            <a:extLst>
              <a:ext uri="{FF2B5EF4-FFF2-40B4-BE49-F238E27FC236}">
                <a16:creationId xmlns:a16="http://schemas.microsoft.com/office/drawing/2014/main" id="{1FFF8AD3-D95E-A282-C07C-B13033B8E52C}"/>
              </a:ext>
            </a:extLst>
          </p:cNvPr>
          <p:cNvPicPr>
            <a:picLocks noChangeAspect="1"/>
          </p:cNvPicPr>
          <p:nvPr/>
        </p:nvPicPr>
        <p:blipFill>
          <a:blip r:embed="rId2"/>
          <a:stretch>
            <a:fillRect/>
          </a:stretch>
        </p:blipFill>
        <p:spPr>
          <a:xfrm>
            <a:off x="0" y="1264497"/>
            <a:ext cx="6549035" cy="473710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18A924CE-19B2-83EB-7AA5-16A0ECD71839}"/>
              </a:ext>
            </a:extLst>
          </p:cNvPr>
          <p:cNvPicPr>
            <a:picLocks noChangeAspect="1"/>
          </p:cNvPicPr>
          <p:nvPr/>
        </p:nvPicPr>
        <p:blipFill>
          <a:blip r:embed="rId3"/>
          <a:stretch>
            <a:fillRect/>
          </a:stretch>
        </p:blipFill>
        <p:spPr>
          <a:xfrm>
            <a:off x="6549035" y="1264496"/>
            <a:ext cx="5642965" cy="4637539"/>
          </a:xfrm>
          <a:prstGeom prst="rect">
            <a:avLst/>
          </a:prstGeom>
        </p:spPr>
      </p:pic>
    </p:spTree>
    <p:extLst>
      <p:ext uri="{BB962C8B-B14F-4D97-AF65-F5344CB8AC3E}">
        <p14:creationId xmlns:p14="http://schemas.microsoft.com/office/powerpoint/2010/main" val="106282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8" name="Freeform: Shape 2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GB"/>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dirty="0">
                <a:solidFill>
                  <a:srgbClr val="FFFFFF"/>
                </a:solidFill>
                <a:latin typeface="+mj-lt"/>
                <a:ea typeface="+mj-ea"/>
                <a:cs typeface="+mj-cs"/>
              </a:rPr>
              <a:t>Summary</a:t>
            </a:r>
          </a:p>
        </p:txBody>
      </p:sp>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1103312" y="2763520"/>
            <a:ext cx="8946541" cy="3484879"/>
          </a:xfrm>
        </p:spPr>
        <p:txBody>
          <a:bodyPr vert="horz" lIns="91440" tIns="45720" rIns="91440" bIns="45720" rtlCol="0">
            <a:normAutofit/>
          </a:bodyPr>
          <a:lstStyle/>
          <a:p>
            <a:pPr>
              <a:lnSpc>
                <a:spcPct val="90000"/>
              </a:lnSpc>
              <a:buFont typeface="Wingdings 3" charset="2"/>
              <a:buChar char=""/>
            </a:pPr>
            <a:r>
              <a:rPr lang="en-US" sz="1100">
                <a:solidFill>
                  <a:schemeClr val="tx1"/>
                </a:solidFill>
                <a:latin typeface="+mj-lt"/>
              </a:rPr>
              <a:t>Summary of Achievements:</a:t>
            </a:r>
          </a:p>
          <a:p>
            <a:pPr>
              <a:lnSpc>
                <a:spcPct val="90000"/>
              </a:lnSpc>
              <a:buFont typeface="Wingdings 3" charset="2"/>
              <a:buChar char=""/>
            </a:pPr>
            <a:r>
              <a:rPr lang="en-US" sz="1100">
                <a:solidFill>
                  <a:schemeClr val="tx1"/>
                </a:solidFill>
                <a:latin typeface="+mj-lt"/>
              </a:rPr>
              <a:t>Identified the critical need for an online presence across multiple digital channels to reach and engage the target audience effectively.</a:t>
            </a:r>
          </a:p>
          <a:p>
            <a:pPr>
              <a:lnSpc>
                <a:spcPct val="90000"/>
              </a:lnSpc>
              <a:buFont typeface="Wingdings 3" charset="2"/>
              <a:buChar char=""/>
            </a:pPr>
            <a:r>
              <a:rPr lang="en-US" sz="1100">
                <a:solidFill>
                  <a:schemeClr val="tx1"/>
                </a:solidFill>
                <a:latin typeface="+mj-lt"/>
              </a:rPr>
              <a:t>Developed a comprehensive action plan to establish a strong digital presence, including creating a professional website, setting up social media profiles, implementing email marketing, and exploring paid advertising opportunities.</a:t>
            </a:r>
          </a:p>
          <a:p>
            <a:pPr>
              <a:lnSpc>
                <a:spcPct val="90000"/>
              </a:lnSpc>
              <a:buFont typeface="Wingdings 3" charset="2"/>
              <a:buChar char=""/>
            </a:pPr>
            <a:r>
              <a:rPr lang="en-US" sz="1100">
                <a:solidFill>
                  <a:schemeClr val="tx1"/>
                </a:solidFill>
                <a:latin typeface="+mj-lt"/>
              </a:rPr>
              <a:t>Emphasized the importance of conducting audience research, developing valuable content, and leveraging content distribution channels to connect with the target audience.</a:t>
            </a:r>
          </a:p>
          <a:p>
            <a:pPr>
              <a:lnSpc>
                <a:spcPct val="90000"/>
              </a:lnSpc>
              <a:buFont typeface="Wingdings 3" charset="2"/>
              <a:buChar char=""/>
            </a:pPr>
            <a:endParaRPr lang="en-US" sz="1100">
              <a:solidFill>
                <a:schemeClr val="tx1"/>
              </a:solidFill>
              <a:latin typeface="+mj-lt"/>
            </a:endParaRPr>
          </a:p>
          <a:p>
            <a:pPr>
              <a:lnSpc>
                <a:spcPct val="90000"/>
              </a:lnSpc>
              <a:buFont typeface="Wingdings 3" charset="2"/>
              <a:buChar char=""/>
            </a:pPr>
            <a:r>
              <a:rPr lang="en-US" sz="1100">
                <a:solidFill>
                  <a:schemeClr val="tx1"/>
                </a:solidFill>
                <a:latin typeface="+mj-lt"/>
              </a:rPr>
              <a:t>Challenges Faced:</a:t>
            </a:r>
          </a:p>
          <a:p>
            <a:pPr>
              <a:lnSpc>
                <a:spcPct val="90000"/>
              </a:lnSpc>
              <a:buFont typeface="Wingdings 3" charset="2"/>
              <a:buChar char=""/>
            </a:pPr>
            <a:r>
              <a:rPr lang="en-US" sz="1100">
                <a:solidFill>
                  <a:schemeClr val="tx1"/>
                </a:solidFill>
                <a:latin typeface="+mj-lt"/>
              </a:rPr>
              <a:t>Starting from scratch with no existing digital presence, which can be time-consuming and resource-intensive.</a:t>
            </a:r>
          </a:p>
          <a:p>
            <a:pPr>
              <a:lnSpc>
                <a:spcPct val="90000"/>
              </a:lnSpc>
              <a:buFont typeface="Wingdings 3" charset="2"/>
              <a:buChar char=""/>
            </a:pPr>
            <a:r>
              <a:rPr lang="en-US" sz="1100">
                <a:solidFill>
                  <a:schemeClr val="tx1"/>
                </a:solidFill>
                <a:latin typeface="+mj-lt"/>
              </a:rPr>
              <a:t>Lack of expertise or resources within the organization to effectively implement and manage digital marketing strategies.</a:t>
            </a:r>
          </a:p>
          <a:p>
            <a:pPr>
              <a:lnSpc>
                <a:spcPct val="90000"/>
              </a:lnSpc>
              <a:buFont typeface="Wingdings 3" charset="2"/>
              <a:buChar char=""/>
            </a:pPr>
            <a:r>
              <a:rPr lang="en-US" sz="1100">
                <a:solidFill>
                  <a:schemeClr val="tx1"/>
                </a:solidFill>
                <a:latin typeface="+mj-lt"/>
              </a:rPr>
              <a:t>Potential difficulty in identifying the most relevant digital channels and platforms for the target audience.</a:t>
            </a:r>
          </a:p>
          <a:p>
            <a:pPr>
              <a:lnSpc>
                <a:spcPct val="90000"/>
              </a:lnSpc>
              <a:buFont typeface="Wingdings 3" charset="2"/>
              <a:buChar char=""/>
            </a:pPr>
            <a:r>
              <a:rPr lang="en-US" sz="1100">
                <a:solidFill>
                  <a:schemeClr val="tx1"/>
                </a:solidFill>
                <a:latin typeface="+mj-lt"/>
              </a:rPr>
              <a:t>Overcoming competition and standing out in crowded digital spaces.</a:t>
            </a:r>
          </a:p>
          <a:p>
            <a:pPr>
              <a:lnSpc>
                <a:spcPct val="90000"/>
              </a:lnSpc>
              <a:buFont typeface="Wingdings 3" charset="2"/>
              <a:buChar char=""/>
            </a:pPr>
            <a:endParaRPr lang="en-US" sz="1100">
              <a:solidFill>
                <a:schemeClr val="tx1"/>
              </a:solidFill>
              <a:latin typeface="+mj-lt"/>
            </a:endParaRPr>
          </a:p>
        </p:txBody>
      </p:sp>
    </p:spTree>
    <p:extLst>
      <p:ext uri="{BB962C8B-B14F-4D97-AF65-F5344CB8AC3E}">
        <p14:creationId xmlns:p14="http://schemas.microsoft.com/office/powerpoint/2010/main" val="321785139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D016-2ED9-2696-8754-6BD09BBC200E}"/>
              </a:ext>
            </a:extLst>
          </p:cNvPr>
          <p:cNvSpPr>
            <a:spLocks noGrp="1"/>
          </p:cNvSpPr>
          <p:nvPr>
            <p:ph type="title"/>
          </p:nvPr>
        </p:nvSpPr>
        <p:spPr>
          <a:xfrm>
            <a:off x="646111" y="452718"/>
            <a:ext cx="9404723" cy="1400530"/>
          </a:xfrm>
        </p:spPr>
        <p:txBody>
          <a:bodyPr>
            <a:normAutofit/>
          </a:bodyPr>
          <a:lstStyle/>
          <a:p>
            <a:r>
              <a:rPr lang="en-GB" dirty="0"/>
              <a:t>Overview</a:t>
            </a:r>
          </a:p>
        </p:txBody>
      </p:sp>
      <p:graphicFrame>
        <p:nvGraphicFramePr>
          <p:cNvPr id="7" name="Content Placeholder 2">
            <a:extLst>
              <a:ext uri="{FF2B5EF4-FFF2-40B4-BE49-F238E27FC236}">
                <a16:creationId xmlns:a16="http://schemas.microsoft.com/office/drawing/2014/main" id="{BA395526-78F0-B11B-FF47-0639939BAE4E}"/>
              </a:ext>
            </a:extLst>
          </p:cNvPr>
          <p:cNvGraphicFramePr>
            <a:graphicFrameLocks noGrp="1"/>
          </p:cNvGraphicFramePr>
          <p:nvPr>
            <p:ph idx="1"/>
            <p:extLst>
              <p:ext uri="{D42A27DB-BD31-4B8C-83A1-F6EECF244321}">
                <p14:modId xmlns:p14="http://schemas.microsoft.com/office/powerpoint/2010/main" val="3235492350"/>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553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Rectangle 2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D5E722-CEFD-4344-0B97-08DFC184B44A}"/>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dirty="0"/>
              <a:t>Summary</a:t>
            </a:r>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a:extLst>
              <a:ext uri="{FF2B5EF4-FFF2-40B4-BE49-F238E27FC236}">
                <a16:creationId xmlns:a16="http://schemas.microsoft.com/office/drawing/2014/main" id="{C1D65635-7FB6-F3EA-0EC9-006B33DCF7EF}"/>
              </a:ext>
            </a:extLst>
          </p:cNvPr>
          <p:cNvPicPr>
            <a:picLocks noChangeAspect="1"/>
          </p:cNvPicPr>
          <p:nvPr/>
        </p:nvPicPr>
        <p:blipFill rotWithShape="1">
          <a:blip r:embed="rId8"/>
          <a:srcRect l="6398" r="3136"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7" name="Rectangle 2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 name="Text Placeholder 3">
            <a:extLst>
              <a:ext uri="{FF2B5EF4-FFF2-40B4-BE49-F238E27FC236}">
                <a16:creationId xmlns:a16="http://schemas.microsoft.com/office/drawing/2014/main" id="{A3B91007-5E3D-17F4-9C9E-7D9699969655}"/>
              </a:ext>
            </a:extLst>
          </p:cNvPr>
          <p:cNvSpPr>
            <a:spLocks noGrp="1"/>
          </p:cNvSpPr>
          <p:nvPr>
            <p:ph type="body" sz="half" idx="2"/>
          </p:nvPr>
        </p:nvSpPr>
        <p:spPr>
          <a:xfrm>
            <a:off x="5410950" y="2052918"/>
            <a:ext cx="4638903" cy="4195481"/>
          </a:xfrm>
        </p:spPr>
        <p:txBody>
          <a:bodyPr vert="horz" lIns="91440" tIns="45720" rIns="91440" bIns="45720" rtlCol="0">
            <a:normAutofit/>
          </a:bodyPr>
          <a:lstStyle/>
          <a:p>
            <a:pPr>
              <a:lnSpc>
                <a:spcPct val="90000"/>
              </a:lnSpc>
              <a:buFont typeface="Wingdings 3" charset="2"/>
              <a:buChar char=""/>
            </a:pPr>
            <a:r>
              <a:rPr lang="en-US" sz="2200">
                <a:solidFill>
                  <a:schemeClr val="tx1"/>
                </a:solidFill>
                <a:latin typeface="+mj-lt"/>
              </a:rPr>
              <a:t>Recommendations:</a:t>
            </a:r>
          </a:p>
          <a:p>
            <a:pPr>
              <a:lnSpc>
                <a:spcPct val="90000"/>
              </a:lnSpc>
              <a:buFont typeface="Wingdings 3" charset="2"/>
              <a:buChar char=""/>
            </a:pPr>
            <a:r>
              <a:rPr lang="en-US" sz="2200">
                <a:solidFill>
                  <a:schemeClr val="tx1"/>
                </a:solidFill>
                <a:latin typeface="+mj-lt"/>
              </a:rPr>
              <a:t>Develop a Professional Website</a:t>
            </a:r>
          </a:p>
          <a:p>
            <a:pPr>
              <a:lnSpc>
                <a:spcPct val="90000"/>
              </a:lnSpc>
              <a:buFont typeface="Wingdings 3" charset="2"/>
              <a:buChar char=""/>
            </a:pPr>
            <a:r>
              <a:rPr lang="en-US" sz="2200">
                <a:solidFill>
                  <a:schemeClr val="tx1"/>
                </a:solidFill>
                <a:latin typeface="+mj-lt"/>
              </a:rPr>
              <a:t>Establish a Social Media Presence</a:t>
            </a:r>
          </a:p>
          <a:p>
            <a:pPr>
              <a:lnSpc>
                <a:spcPct val="90000"/>
              </a:lnSpc>
              <a:buFont typeface="Wingdings 3" charset="2"/>
              <a:buChar char=""/>
            </a:pPr>
            <a:r>
              <a:rPr lang="en-US" sz="2200">
                <a:solidFill>
                  <a:schemeClr val="tx1"/>
                </a:solidFill>
                <a:latin typeface="+mj-lt"/>
              </a:rPr>
              <a:t>Implement Email Marketing</a:t>
            </a:r>
          </a:p>
          <a:p>
            <a:pPr>
              <a:lnSpc>
                <a:spcPct val="90000"/>
              </a:lnSpc>
              <a:buFont typeface="Wingdings 3" charset="2"/>
              <a:buChar char=""/>
            </a:pPr>
            <a:r>
              <a:rPr lang="en-US" sz="2200">
                <a:solidFill>
                  <a:schemeClr val="tx1"/>
                </a:solidFill>
                <a:latin typeface="+mj-lt"/>
              </a:rPr>
              <a:t>Explore Paid Advertising Opportunities</a:t>
            </a:r>
          </a:p>
          <a:p>
            <a:pPr>
              <a:lnSpc>
                <a:spcPct val="90000"/>
              </a:lnSpc>
              <a:buFont typeface="Wingdings 3" charset="2"/>
              <a:buChar char=""/>
            </a:pPr>
            <a:r>
              <a:rPr lang="en-US" sz="2200">
                <a:solidFill>
                  <a:schemeClr val="tx1"/>
                </a:solidFill>
                <a:latin typeface="+mj-lt"/>
              </a:rPr>
              <a:t>Seek Professional Assistance or Consulting</a:t>
            </a:r>
          </a:p>
          <a:p>
            <a:pPr>
              <a:lnSpc>
                <a:spcPct val="90000"/>
              </a:lnSpc>
              <a:buFont typeface="Wingdings 3" charset="2"/>
              <a:buChar char=""/>
            </a:pPr>
            <a:r>
              <a:rPr lang="en-US" sz="2200">
                <a:solidFill>
                  <a:schemeClr val="tx1"/>
                </a:solidFill>
                <a:latin typeface="+mj-lt"/>
              </a:rPr>
              <a:t>Continuously Monitor, Analyse, and Optimize</a:t>
            </a:r>
          </a:p>
          <a:p>
            <a:pPr>
              <a:lnSpc>
                <a:spcPct val="90000"/>
              </a:lnSpc>
              <a:buFont typeface="Wingdings 3" charset="2"/>
              <a:buChar char=""/>
            </a:pPr>
            <a:endParaRPr lang="en-US" sz="2200">
              <a:solidFill>
                <a:schemeClr val="tx1"/>
              </a:solidFill>
              <a:latin typeface="+mj-lt"/>
            </a:endParaRPr>
          </a:p>
        </p:txBody>
      </p:sp>
    </p:spTree>
    <p:extLst>
      <p:ext uri="{BB962C8B-B14F-4D97-AF65-F5344CB8AC3E}">
        <p14:creationId xmlns:p14="http://schemas.microsoft.com/office/powerpoint/2010/main" val="1076198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8DB43-6C46-ED4A-837A-808449623B45}"/>
              </a:ext>
            </a:extLst>
          </p:cNvPr>
          <p:cNvSpPr>
            <a:spLocks noGrp="1"/>
          </p:cNvSpPr>
          <p:nvPr>
            <p:ph type="title"/>
          </p:nvPr>
        </p:nvSpPr>
        <p:spPr>
          <a:xfrm>
            <a:off x="3572947" y="2766218"/>
            <a:ext cx="5046106" cy="1325563"/>
          </a:xfrm>
        </p:spPr>
        <p:txBody>
          <a:bodyPr>
            <a:normAutofit/>
          </a:bodyPr>
          <a:lstStyle/>
          <a:p>
            <a:r>
              <a:rPr lang="en-US"/>
              <a:t>“Any Questions?”</a:t>
            </a:r>
          </a:p>
        </p:txBody>
      </p:sp>
    </p:spTree>
    <p:extLst>
      <p:ext uri="{BB962C8B-B14F-4D97-AF65-F5344CB8AC3E}">
        <p14:creationId xmlns:p14="http://schemas.microsoft.com/office/powerpoint/2010/main" val="377406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9C3357-CF4E-B636-4CB9-140C4436ECE9}"/>
              </a:ext>
            </a:extLst>
          </p:cNvPr>
          <p:cNvSpPr>
            <a:spLocks noGrp="1"/>
          </p:cNvSpPr>
          <p:nvPr>
            <p:ph type="body" sz="half" idx="2"/>
          </p:nvPr>
        </p:nvSpPr>
        <p:spPr>
          <a:xfrm>
            <a:off x="806391" y="1364060"/>
            <a:ext cx="10595123" cy="4808140"/>
          </a:xfrm>
        </p:spPr>
        <p:txBody>
          <a:bodyPr>
            <a:normAutofit/>
          </a:bodyPr>
          <a:lstStyle/>
          <a:p>
            <a:r>
              <a:rPr lang="en-GB" sz="1050" dirty="0">
                <a:solidFill>
                  <a:schemeClr val="tx1"/>
                </a:solidFill>
              </a:rPr>
              <a:t>Chaffey, D. and Ellis-Chadwick, F. (2019) Digital Marketing: Strategy, Implementation and Practice. 7th </a:t>
            </a:r>
            <a:r>
              <a:rPr lang="en-GB" sz="1050" dirty="0" err="1">
                <a:solidFill>
                  <a:schemeClr val="tx1"/>
                </a:solidFill>
              </a:rPr>
              <a:t>edn</a:t>
            </a:r>
            <a:r>
              <a:rPr lang="en-GB" sz="1050" dirty="0">
                <a:solidFill>
                  <a:schemeClr val="tx1"/>
                </a:solidFill>
              </a:rPr>
              <a:t>. Harlow: Pearson Education Limited.</a:t>
            </a:r>
          </a:p>
          <a:p>
            <a:r>
              <a:rPr lang="en-GB" sz="1050" dirty="0">
                <a:solidFill>
                  <a:schemeClr val="tx1"/>
                </a:solidFill>
              </a:rPr>
              <a:t>Clow, K.E. and Baack, D. (2018) Integrated Advertising, Promotion, and Marketing Communications. 8th </a:t>
            </a:r>
            <a:r>
              <a:rPr lang="en-GB" sz="1050" dirty="0" err="1">
                <a:solidFill>
                  <a:schemeClr val="tx1"/>
                </a:solidFill>
              </a:rPr>
              <a:t>edn</a:t>
            </a:r>
            <a:r>
              <a:rPr lang="en-GB" sz="1050" dirty="0">
                <a:solidFill>
                  <a:schemeClr val="tx1"/>
                </a:solidFill>
              </a:rPr>
              <a:t>. Harlow: Pearson Education Limited.</a:t>
            </a:r>
          </a:p>
          <a:p>
            <a:r>
              <a:rPr lang="en-GB" sz="1050" dirty="0">
                <a:solidFill>
                  <a:schemeClr val="tx1"/>
                </a:solidFill>
              </a:rPr>
              <a:t>Pickton, D. and Broderick, A. (2005) Integrated Marketing Communications. 2nd </a:t>
            </a:r>
            <a:r>
              <a:rPr lang="en-GB" sz="1050" dirty="0" err="1">
                <a:solidFill>
                  <a:schemeClr val="tx1"/>
                </a:solidFill>
              </a:rPr>
              <a:t>edn</a:t>
            </a:r>
            <a:r>
              <a:rPr lang="en-GB" sz="1050" dirty="0">
                <a:solidFill>
                  <a:schemeClr val="tx1"/>
                </a:solidFill>
              </a:rPr>
              <a:t>. Harlow: Pearson Education Limited.</a:t>
            </a:r>
          </a:p>
          <a:p>
            <a:r>
              <a:rPr lang="en-GB" sz="1050" dirty="0">
                <a:solidFill>
                  <a:schemeClr val="tx1"/>
                </a:solidFill>
              </a:rPr>
              <a:t>Schultz, D.E. and Patti, C.H. (2009) 'The Evolution of IMC: IMC in a Customer-Driven Marketplace', Journal of Marketing Communications, 15(2-3), pp. 75-84.</a:t>
            </a:r>
          </a:p>
          <a:p>
            <a:r>
              <a:rPr lang="en-GB" sz="1200" dirty="0">
                <a:solidFill>
                  <a:schemeClr val="tx1"/>
                </a:solidFill>
              </a:rPr>
              <a:t>Chaffey, D. and Ellis-Chadwick, F. (2019) Digital Marketing: Strategy, Implementation and Practice. 7th </a:t>
            </a:r>
            <a:r>
              <a:rPr lang="en-GB" sz="1200" dirty="0" err="1">
                <a:solidFill>
                  <a:schemeClr val="tx1"/>
                </a:solidFill>
              </a:rPr>
              <a:t>edn</a:t>
            </a:r>
            <a:r>
              <a:rPr lang="en-GB" sz="1200" dirty="0">
                <a:solidFill>
                  <a:schemeClr val="tx1"/>
                </a:solidFill>
              </a:rPr>
              <a:t>. Harlow: Pearson Education Limited.</a:t>
            </a:r>
          </a:p>
          <a:p>
            <a:r>
              <a:rPr lang="en-GB" sz="1200" dirty="0">
                <a:solidFill>
                  <a:schemeClr val="tx1"/>
                </a:solidFill>
              </a:rPr>
              <a:t>Laudon, K.C. and Traver, C.G. (2017) E-Commerce 2017: Business, Technology, Society. 13th </a:t>
            </a:r>
            <a:r>
              <a:rPr lang="en-GB" sz="1200" dirty="0" err="1">
                <a:solidFill>
                  <a:schemeClr val="tx1"/>
                </a:solidFill>
              </a:rPr>
              <a:t>edn</a:t>
            </a:r>
            <a:r>
              <a:rPr lang="en-GB" sz="1200" dirty="0">
                <a:solidFill>
                  <a:schemeClr val="tx1"/>
                </a:solidFill>
              </a:rPr>
              <a:t>. Harlow: Pearson Education Limited.</a:t>
            </a:r>
          </a:p>
          <a:p>
            <a:r>
              <a:rPr lang="en-GB" sz="1200" dirty="0" err="1">
                <a:solidFill>
                  <a:schemeClr val="tx1"/>
                </a:solidFill>
              </a:rPr>
              <a:t>Tuten</a:t>
            </a:r>
            <a:r>
              <a:rPr lang="en-GB" sz="1200" dirty="0">
                <a:solidFill>
                  <a:schemeClr val="tx1"/>
                </a:solidFill>
              </a:rPr>
              <a:t>, T.L. and Solomon, M.R. (2018) Social Media Marketing. 3rd </a:t>
            </a:r>
            <a:r>
              <a:rPr lang="en-GB" sz="1200" dirty="0" err="1">
                <a:solidFill>
                  <a:schemeClr val="tx1"/>
                </a:solidFill>
              </a:rPr>
              <a:t>edn</a:t>
            </a:r>
            <a:r>
              <a:rPr lang="en-GB" sz="1200" dirty="0">
                <a:solidFill>
                  <a:schemeClr val="tx1"/>
                </a:solidFill>
              </a:rPr>
              <a:t>. London: SAGE Publications Ltd.</a:t>
            </a:r>
          </a:p>
          <a:p>
            <a:endParaRPr lang="en-GB" dirty="0"/>
          </a:p>
        </p:txBody>
      </p:sp>
      <p:sp>
        <p:nvSpPr>
          <p:cNvPr id="5" name="Title 4">
            <a:extLst>
              <a:ext uri="{FF2B5EF4-FFF2-40B4-BE49-F238E27FC236}">
                <a16:creationId xmlns:a16="http://schemas.microsoft.com/office/drawing/2014/main" id="{33780674-86AD-208E-CE6F-90D199ADB789}"/>
              </a:ext>
            </a:extLst>
          </p:cNvPr>
          <p:cNvSpPr>
            <a:spLocks noGrp="1"/>
          </p:cNvSpPr>
          <p:nvPr>
            <p:ph type="title"/>
          </p:nvPr>
        </p:nvSpPr>
        <p:spPr/>
        <p:txBody>
          <a:bodyPr/>
          <a:lstStyle/>
          <a:p>
            <a:r>
              <a:rPr lang="en-GB" sz="4800" b="1"/>
              <a:t>REFERENCE</a:t>
            </a:r>
            <a:endParaRPr lang="en-GB"/>
          </a:p>
        </p:txBody>
      </p:sp>
    </p:spTree>
    <p:extLst>
      <p:ext uri="{BB962C8B-B14F-4D97-AF65-F5344CB8AC3E}">
        <p14:creationId xmlns:p14="http://schemas.microsoft.com/office/powerpoint/2010/main" val="170432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p:txBody>
          <a:bodyPr>
            <a:normAutofit/>
          </a:bodyPr>
          <a:lstStyle/>
          <a:p>
            <a:r>
              <a:rPr lang="en-GB" sz="3200" dirty="0"/>
              <a:t>Challenges for business organisations</a:t>
            </a:r>
          </a:p>
        </p:txBody>
      </p:sp>
      <p:graphicFrame>
        <p:nvGraphicFramePr>
          <p:cNvPr id="9" name="Text Placeholder 3">
            <a:extLst>
              <a:ext uri="{FF2B5EF4-FFF2-40B4-BE49-F238E27FC236}">
                <a16:creationId xmlns:a16="http://schemas.microsoft.com/office/drawing/2014/main" id="{4B4D1773-AB59-D894-DEF9-02AF8BE8C5DE}"/>
              </a:ext>
            </a:extLst>
          </p:cNvPr>
          <p:cNvGraphicFramePr/>
          <p:nvPr/>
        </p:nvGraphicFramePr>
        <p:xfrm>
          <a:off x="806391" y="1364060"/>
          <a:ext cx="10499695" cy="4382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39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17"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Opportunities for business organizations</a:t>
            </a:r>
          </a:p>
        </p:txBody>
      </p:sp>
      <p:graphicFrame>
        <p:nvGraphicFramePr>
          <p:cNvPr id="7" name="Text Placeholder 3">
            <a:extLst>
              <a:ext uri="{FF2B5EF4-FFF2-40B4-BE49-F238E27FC236}">
                <a16:creationId xmlns:a16="http://schemas.microsoft.com/office/drawing/2014/main" id="{5729C45F-AF0F-33ED-79D4-FB3458F1DB18}"/>
              </a:ext>
            </a:extLst>
          </p:cNvPr>
          <p:cNvGraphicFramePr/>
          <p:nvPr>
            <p:extLst>
              <p:ext uri="{D42A27DB-BD31-4B8C-83A1-F6EECF244321}">
                <p14:modId xmlns:p14="http://schemas.microsoft.com/office/powerpoint/2010/main" val="172835148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3679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5C70CA-80AF-D121-E33E-496EE48D9FAB}"/>
              </a:ext>
            </a:extLst>
          </p:cNvPr>
          <p:cNvSpPr>
            <a:spLocks noGrp="1"/>
          </p:cNvSpPr>
          <p:nvPr>
            <p:ph type="body" sz="half" idx="2"/>
          </p:nvPr>
        </p:nvSpPr>
        <p:spPr>
          <a:xfrm>
            <a:off x="806391" y="1364060"/>
            <a:ext cx="10499695" cy="4382677"/>
          </a:xfrm>
        </p:spPr>
        <p:txBody>
          <a:bodyPr vert="horz" lIns="91440" tIns="45720" rIns="91440" bIns="45720" rtlCol="0" anchor="t">
            <a:normAutofit lnSpcReduction="10000"/>
          </a:bodyPr>
          <a:lstStyle/>
          <a:p>
            <a:pPr algn="just">
              <a:lnSpc>
                <a:spcPct val="100000"/>
              </a:lnSpc>
              <a:spcBef>
                <a:spcPts val="0"/>
              </a:spcBef>
            </a:pPr>
            <a:r>
              <a:rPr lang="en-GB" b="1" dirty="0">
                <a:solidFill>
                  <a:schemeClr val="tx1"/>
                </a:solidFill>
              </a:rPr>
              <a:t>Overview: </a:t>
            </a:r>
          </a:p>
          <a:p>
            <a:pPr marL="342900" indent="-342900" algn="just">
              <a:lnSpc>
                <a:spcPct val="100000"/>
              </a:lnSpc>
              <a:spcBef>
                <a:spcPts val="0"/>
              </a:spcBef>
              <a:buFont typeface="Arial" panose="020B0604020202020204" pitchFamily="34" charset="0"/>
              <a:buChar char="•"/>
            </a:pPr>
            <a:r>
              <a:rPr lang="en-GB" dirty="0">
                <a:solidFill>
                  <a:schemeClr val="tx1"/>
                </a:solidFill>
              </a:rPr>
              <a:t>Objective: Design and implement a digital marketing campaign for Odel </a:t>
            </a:r>
          </a:p>
          <a:p>
            <a:pPr marL="342900" indent="-342900" algn="just">
              <a:lnSpc>
                <a:spcPct val="100000"/>
              </a:lnSpc>
              <a:spcBef>
                <a:spcPts val="0"/>
              </a:spcBef>
              <a:buFont typeface="Arial" panose="020B0604020202020204" pitchFamily="34" charset="0"/>
              <a:buChar char="•"/>
            </a:pPr>
            <a:r>
              <a:rPr lang="en-GB" dirty="0">
                <a:solidFill>
                  <a:schemeClr val="tx1"/>
                </a:solidFill>
              </a:rPr>
              <a:t>Aim: Increase website traffic, generate leads, and improve sales </a:t>
            </a:r>
          </a:p>
          <a:p>
            <a:pPr marL="342900" indent="-342900" algn="just">
              <a:lnSpc>
                <a:spcPct val="100000"/>
              </a:lnSpc>
              <a:spcBef>
                <a:spcPts val="0"/>
              </a:spcBef>
              <a:buFont typeface="Arial" panose="020B0604020202020204" pitchFamily="34" charset="0"/>
              <a:buChar char="•"/>
            </a:pPr>
            <a:r>
              <a:rPr lang="en-GB" dirty="0">
                <a:solidFill>
                  <a:schemeClr val="tx1"/>
                </a:solidFill>
              </a:rPr>
              <a:t>Target Audience: All ages, races, religions, and genders </a:t>
            </a:r>
            <a:endParaRPr lang="en-GB" dirty="0">
              <a:solidFill>
                <a:schemeClr val="tx1"/>
              </a:solidFill>
              <a:cs typeface="Calibri"/>
            </a:endParaRPr>
          </a:p>
          <a:p>
            <a:pPr algn="just">
              <a:lnSpc>
                <a:spcPct val="100000"/>
              </a:lnSpc>
              <a:spcBef>
                <a:spcPts val="0"/>
              </a:spcBef>
            </a:pPr>
            <a:endParaRPr lang="en-GB" dirty="0">
              <a:solidFill>
                <a:srgbClr val="FF0000"/>
              </a:solidFill>
              <a:cs typeface="Calibri"/>
            </a:endParaRPr>
          </a:p>
          <a:p>
            <a:pPr algn="just">
              <a:lnSpc>
                <a:spcPct val="100000"/>
              </a:lnSpc>
              <a:spcBef>
                <a:spcPts val="0"/>
              </a:spcBef>
            </a:pPr>
            <a:endParaRPr lang="en-GB" dirty="0">
              <a:solidFill>
                <a:srgbClr val="FF0000"/>
              </a:solidFill>
              <a:cs typeface="Calibri"/>
            </a:endParaRPr>
          </a:p>
          <a:p>
            <a:pPr algn="just">
              <a:lnSpc>
                <a:spcPct val="100000"/>
              </a:lnSpc>
              <a:spcBef>
                <a:spcPts val="0"/>
              </a:spcBef>
            </a:pPr>
            <a:r>
              <a:rPr lang="en-GB" b="1" dirty="0">
                <a:solidFill>
                  <a:schemeClr val="tx1"/>
                </a:solidFill>
              </a:rPr>
              <a:t>Tasks Achieved: </a:t>
            </a:r>
          </a:p>
          <a:p>
            <a:pPr marL="342900" indent="-342900" algn="just">
              <a:lnSpc>
                <a:spcPct val="100000"/>
              </a:lnSpc>
              <a:spcBef>
                <a:spcPts val="0"/>
              </a:spcBef>
              <a:buFont typeface="Arial" panose="020B0604020202020204" pitchFamily="34" charset="0"/>
              <a:buChar char="•"/>
            </a:pPr>
            <a:r>
              <a:rPr lang="en-GB" dirty="0">
                <a:solidFill>
                  <a:schemeClr val="tx1"/>
                </a:solidFill>
              </a:rPr>
              <a:t>Conducted market research and audience analysis </a:t>
            </a:r>
          </a:p>
          <a:p>
            <a:pPr marL="342900" indent="-342900" algn="just">
              <a:lnSpc>
                <a:spcPct val="100000"/>
              </a:lnSpc>
              <a:spcBef>
                <a:spcPts val="0"/>
              </a:spcBef>
              <a:buFont typeface="Arial" panose="020B0604020202020204" pitchFamily="34" charset="0"/>
              <a:buChar char="•"/>
            </a:pPr>
            <a:r>
              <a:rPr lang="en-GB" dirty="0">
                <a:solidFill>
                  <a:schemeClr val="tx1"/>
                </a:solidFill>
              </a:rPr>
              <a:t>Developed a comprehensive digital marketing strategy </a:t>
            </a:r>
          </a:p>
          <a:p>
            <a:pPr marL="342900" indent="-342900" algn="just">
              <a:lnSpc>
                <a:spcPct val="100000"/>
              </a:lnSpc>
              <a:spcBef>
                <a:spcPts val="0"/>
              </a:spcBef>
              <a:buFont typeface="Arial" panose="020B0604020202020204" pitchFamily="34" charset="0"/>
              <a:buChar char="•"/>
            </a:pPr>
            <a:r>
              <a:rPr lang="en-GB" dirty="0">
                <a:solidFill>
                  <a:schemeClr val="tx1"/>
                </a:solidFill>
              </a:rPr>
              <a:t>Applied relevant digital tools and techniques</a:t>
            </a:r>
          </a:p>
          <a:p>
            <a:pPr marL="342900" indent="-342900" algn="just">
              <a:lnSpc>
                <a:spcPct val="100000"/>
              </a:lnSpc>
              <a:spcBef>
                <a:spcPts val="0"/>
              </a:spcBef>
              <a:buFont typeface="Arial" panose="020B0604020202020204" pitchFamily="34" charset="0"/>
              <a:buChar char="•"/>
            </a:pPr>
            <a:r>
              <a:rPr lang="en-GB" dirty="0">
                <a:solidFill>
                  <a:schemeClr val="tx1"/>
                </a:solidFill>
              </a:rPr>
              <a:t>Created multimedia content (website, social media, email, video) </a:t>
            </a:r>
          </a:p>
          <a:p>
            <a:pPr marL="342900" indent="-342900" algn="just">
              <a:lnSpc>
                <a:spcPct val="100000"/>
              </a:lnSpc>
              <a:spcBef>
                <a:spcPts val="0"/>
              </a:spcBef>
              <a:buFont typeface="Arial" panose="020B0604020202020204" pitchFamily="34" charset="0"/>
              <a:buChar char="•"/>
            </a:pPr>
            <a:r>
              <a:rPr lang="en-GB" dirty="0">
                <a:solidFill>
                  <a:schemeClr val="tx1"/>
                </a:solidFill>
              </a:rPr>
              <a:t>Implemented tracking and measurement tools</a:t>
            </a:r>
            <a:endParaRPr lang="en-GB" dirty="0">
              <a:solidFill>
                <a:schemeClr val="tx1"/>
              </a:solidFill>
              <a:cs typeface="Calibri"/>
            </a:endParaRPr>
          </a:p>
          <a:p>
            <a:pPr algn="just">
              <a:lnSpc>
                <a:spcPct val="100000"/>
              </a:lnSpc>
              <a:spcBef>
                <a:spcPts val="0"/>
              </a:spcBef>
            </a:pPr>
            <a:endParaRPr lang="en-GB" dirty="0">
              <a:solidFill>
                <a:srgbClr val="FF0000"/>
              </a:solidFill>
              <a:cs typeface="Calibri"/>
            </a:endParaRPr>
          </a:p>
          <a:p>
            <a:pPr algn="just">
              <a:lnSpc>
                <a:spcPct val="100000"/>
              </a:lnSpc>
              <a:spcBef>
                <a:spcPts val="0"/>
              </a:spcBef>
            </a:pPr>
            <a:endParaRPr lang="en-GB" dirty="0">
              <a:solidFill>
                <a:srgbClr val="FF0000"/>
              </a:solidFill>
              <a:cs typeface="Calibri"/>
            </a:endParaRPr>
          </a:p>
          <a:p>
            <a:pPr algn="just">
              <a:lnSpc>
                <a:spcPct val="100000"/>
              </a:lnSpc>
              <a:spcBef>
                <a:spcPts val="0"/>
              </a:spcBef>
            </a:pPr>
            <a:endParaRPr lang="en-GB" dirty="0">
              <a:solidFill>
                <a:srgbClr val="FF0000"/>
              </a:solidFill>
              <a:cs typeface="Calibri"/>
            </a:endParaRPr>
          </a:p>
        </p:txBody>
      </p:sp>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p:txBody>
          <a:bodyPr>
            <a:normAutofit/>
          </a:bodyPr>
          <a:lstStyle/>
          <a:p>
            <a:r>
              <a:rPr lang="en-US" sz="3200" b="1" dirty="0">
                <a:latin typeface="+mn-lt"/>
              </a:rPr>
              <a:t>Introduction to the digital marketing campaign</a:t>
            </a:r>
            <a:endParaRPr lang="en-GB" sz="3200" dirty="0"/>
          </a:p>
        </p:txBody>
      </p:sp>
    </p:spTree>
    <p:extLst>
      <p:ext uri="{BB962C8B-B14F-4D97-AF65-F5344CB8AC3E}">
        <p14:creationId xmlns:p14="http://schemas.microsoft.com/office/powerpoint/2010/main" val="363662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5C70CA-80AF-D121-E33E-496EE48D9FAB}"/>
              </a:ext>
            </a:extLst>
          </p:cNvPr>
          <p:cNvSpPr>
            <a:spLocks noGrp="1"/>
          </p:cNvSpPr>
          <p:nvPr>
            <p:ph type="body" sz="half" idx="2"/>
          </p:nvPr>
        </p:nvSpPr>
        <p:spPr>
          <a:xfrm>
            <a:off x="806391" y="1364060"/>
            <a:ext cx="10499695" cy="4382677"/>
          </a:xfrm>
        </p:spPr>
        <p:txBody>
          <a:bodyPr vert="horz" lIns="91440" tIns="45720" rIns="91440" bIns="45720" rtlCol="0" anchor="t">
            <a:normAutofit/>
          </a:bodyPr>
          <a:lstStyle/>
          <a:p>
            <a:pPr algn="just">
              <a:lnSpc>
                <a:spcPct val="100000"/>
              </a:lnSpc>
              <a:spcBef>
                <a:spcPts val="0"/>
              </a:spcBef>
            </a:pPr>
            <a:endParaRPr lang="en-GB" dirty="0">
              <a:solidFill>
                <a:srgbClr val="FF0000"/>
              </a:solidFill>
              <a:cs typeface="Calibri"/>
            </a:endParaRPr>
          </a:p>
          <a:p>
            <a:pPr algn="just">
              <a:lnSpc>
                <a:spcPct val="100000"/>
              </a:lnSpc>
              <a:spcBef>
                <a:spcPts val="0"/>
              </a:spcBef>
            </a:pPr>
            <a:endParaRPr lang="en-GB" dirty="0">
              <a:solidFill>
                <a:srgbClr val="FF0000"/>
              </a:solidFill>
              <a:cs typeface="Calibri"/>
            </a:endParaRPr>
          </a:p>
        </p:txBody>
      </p:sp>
      <p:sp>
        <p:nvSpPr>
          <p:cNvPr id="5" name="Title 4">
            <a:extLst>
              <a:ext uri="{FF2B5EF4-FFF2-40B4-BE49-F238E27FC236}">
                <a16:creationId xmlns:a16="http://schemas.microsoft.com/office/drawing/2014/main" id="{0EB689D3-AD24-F274-7B4D-CD5EFAB0797C}"/>
              </a:ext>
            </a:extLst>
          </p:cNvPr>
          <p:cNvSpPr>
            <a:spLocks noGrp="1"/>
          </p:cNvSpPr>
          <p:nvPr>
            <p:ph type="title"/>
          </p:nvPr>
        </p:nvSpPr>
        <p:spPr/>
        <p:txBody>
          <a:bodyPr>
            <a:normAutofit/>
          </a:bodyPr>
          <a:lstStyle/>
          <a:p>
            <a:r>
              <a:rPr lang="en-US" sz="3200" b="1" dirty="0">
                <a:latin typeface="+mn-lt"/>
              </a:rPr>
              <a:t>Introduction to the digital marketing campaign</a:t>
            </a:r>
            <a:endParaRPr lang="en-GB" sz="3200" dirty="0"/>
          </a:p>
        </p:txBody>
      </p:sp>
      <p:pic>
        <p:nvPicPr>
          <p:cNvPr id="3" name="Picture 2" descr="A screenshot of a personal profile&#10;&#10;Description automatically generated">
            <a:extLst>
              <a:ext uri="{FF2B5EF4-FFF2-40B4-BE49-F238E27FC236}">
                <a16:creationId xmlns:a16="http://schemas.microsoft.com/office/drawing/2014/main" id="{C71BB0D1-211E-6DDC-7914-D2F013DAD671}"/>
              </a:ext>
            </a:extLst>
          </p:cNvPr>
          <p:cNvPicPr>
            <a:picLocks noChangeAspect="1"/>
          </p:cNvPicPr>
          <p:nvPr/>
        </p:nvPicPr>
        <p:blipFill>
          <a:blip r:embed="rId3"/>
          <a:stretch>
            <a:fillRect/>
          </a:stretch>
        </p:blipFill>
        <p:spPr>
          <a:xfrm>
            <a:off x="86035" y="1305744"/>
            <a:ext cx="7717732" cy="5440903"/>
          </a:xfrm>
          <a:prstGeom prst="rect">
            <a:avLst/>
          </a:prstGeom>
        </p:spPr>
      </p:pic>
      <p:pic>
        <p:nvPicPr>
          <p:cNvPr id="7" name="Picture 6" descr="A close-up of a white page&#10;&#10;Description automatically generated">
            <a:extLst>
              <a:ext uri="{FF2B5EF4-FFF2-40B4-BE49-F238E27FC236}">
                <a16:creationId xmlns:a16="http://schemas.microsoft.com/office/drawing/2014/main" id="{FECDC545-37C3-AD31-08DC-AA75E4108905}"/>
              </a:ext>
            </a:extLst>
          </p:cNvPr>
          <p:cNvPicPr>
            <a:picLocks noChangeAspect="1"/>
          </p:cNvPicPr>
          <p:nvPr/>
        </p:nvPicPr>
        <p:blipFill>
          <a:blip r:embed="rId4"/>
          <a:stretch>
            <a:fillRect/>
          </a:stretch>
        </p:blipFill>
        <p:spPr>
          <a:xfrm>
            <a:off x="7803767" y="1609344"/>
            <a:ext cx="4388233" cy="3791712"/>
          </a:xfrm>
          <a:prstGeom prst="rect">
            <a:avLst/>
          </a:prstGeom>
        </p:spPr>
      </p:pic>
    </p:spTree>
    <p:extLst>
      <p:ext uri="{BB962C8B-B14F-4D97-AF65-F5344CB8AC3E}">
        <p14:creationId xmlns:p14="http://schemas.microsoft.com/office/powerpoint/2010/main" val="423320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7" name="Picture 6" descr="Abstract background of mesh on pink">
            <a:extLst>
              <a:ext uri="{FF2B5EF4-FFF2-40B4-BE49-F238E27FC236}">
                <a16:creationId xmlns:a16="http://schemas.microsoft.com/office/drawing/2014/main" id="{BEB79530-2F96-7510-1569-F1FE53CD0378}"/>
              </a:ext>
            </a:extLst>
          </p:cNvPr>
          <p:cNvPicPr>
            <a:picLocks noChangeAspect="1"/>
          </p:cNvPicPr>
          <p:nvPr/>
        </p:nvPicPr>
        <p:blipFill rotWithShape="1">
          <a:blip r:embed="rId7">
            <a:duotone>
              <a:prstClr val="black"/>
              <a:schemeClr val="accent5">
                <a:tint val="45000"/>
                <a:satMod val="400000"/>
              </a:schemeClr>
            </a:duotone>
            <a:alphaModFix amt="15000"/>
          </a:blip>
          <a:srcRect t="182" b="15548"/>
          <a:stretch/>
        </p:blipFill>
        <p:spPr>
          <a:xfrm>
            <a:off x="20" y="10"/>
            <a:ext cx="12191980" cy="6857990"/>
          </a:xfrm>
          <a:prstGeom prst="rect">
            <a:avLst/>
          </a:prstGeom>
        </p:spPr>
      </p:pic>
      <p:sp>
        <p:nvSpPr>
          <p:cNvPr id="5" name="Title 4">
            <a:extLst>
              <a:ext uri="{FF2B5EF4-FFF2-40B4-BE49-F238E27FC236}">
                <a16:creationId xmlns:a16="http://schemas.microsoft.com/office/drawing/2014/main" id="{D5FA3AE1-76BA-0569-9362-A13F77834160}"/>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Tools and Techniques</a:t>
            </a:r>
          </a:p>
        </p:txBody>
      </p:sp>
      <p:sp>
        <p:nvSpPr>
          <p:cNvPr id="31" name="Rectangle 30">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extBox 1">
            <a:extLst>
              <a:ext uri="{FF2B5EF4-FFF2-40B4-BE49-F238E27FC236}">
                <a16:creationId xmlns:a16="http://schemas.microsoft.com/office/drawing/2014/main" id="{7B3C26AC-5DC7-5CE9-D9BB-C16012DDD6B3}"/>
              </a:ext>
            </a:extLst>
          </p:cNvPr>
          <p:cNvSpPr txBox="1"/>
          <p:nvPr/>
        </p:nvSpPr>
        <p:spPr>
          <a:xfrm>
            <a:off x="938784" y="1475232"/>
            <a:ext cx="8827008" cy="646331"/>
          </a:xfrm>
          <a:prstGeom prst="rect">
            <a:avLst/>
          </a:prstGeom>
          <a:noFill/>
        </p:spPr>
        <p:txBody>
          <a:bodyPr wrap="square" rtlCol="0">
            <a:spAutoFit/>
          </a:bodyPr>
          <a:lstStyle/>
          <a:p>
            <a:r>
              <a:rPr lang="en-US" dirty="0">
                <a:solidFill>
                  <a:schemeClr val="tx1"/>
                </a:solidFill>
                <a:latin typeface="+mj-lt"/>
              </a:rPr>
              <a:t>Key Digital Tools and Techniques:</a:t>
            </a:r>
          </a:p>
          <a:p>
            <a:endParaRPr lang="en-GB" dirty="0"/>
          </a:p>
        </p:txBody>
      </p:sp>
      <p:graphicFrame>
        <p:nvGraphicFramePr>
          <p:cNvPr id="33" name="Text Placeholder 3">
            <a:extLst>
              <a:ext uri="{FF2B5EF4-FFF2-40B4-BE49-F238E27FC236}">
                <a16:creationId xmlns:a16="http://schemas.microsoft.com/office/drawing/2014/main" id="{7BD2C956-4AB2-D295-1828-8E1AE0C60501}"/>
              </a:ext>
            </a:extLst>
          </p:cNvPr>
          <p:cNvGraphicFramePr/>
          <p:nvPr>
            <p:extLst>
              <p:ext uri="{D42A27DB-BD31-4B8C-83A1-F6EECF244321}">
                <p14:modId xmlns:p14="http://schemas.microsoft.com/office/powerpoint/2010/main" val="63924203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8617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2E1F0C-6EFC-F688-DC74-BA6A8A3FF554}"/>
              </a:ext>
            </a:extLst>
          </p:cNvPr>
          <p:cNvSpPr>
            <a:spLocks noGrp="1"/>
          </p:cNvSpPr>
          <p:nvPr>
            <p:ph type="body" sz="half" idx="2"/>
          </p:nvPr>
        </p:nvSpPr>
        <p:spPr>
          <a:xfrm>
            <a:off x="806391" y="1364059"/>
            <a:ext cx="10083282" cy="4570209"/>
          </a:xfrm>
        </p:spPr>
        <p:txBody>
          <a:bodyPr vert="horz" lIns="91440" tIns="45720" rIns="91440" bIns="45720" rtlCol="0" anchor="t">
            <a:normAutofit fontScale="25000" lnSpcReduction="20000"/>
          </a:bodyPr>
          <a:lstStyle/>
          <a:p>
            <a:r>
              <a:rPr lang="en-GB" sz="4800" dirty="0">
                <a:solidFill>
                  <a:schemeClr val="tx1"/>
                </a:solidFill>
              </a:rPr>
              <a:t>Discuss the effectiveness of using the digital tools in terms of reach, impact and cost.</a:t>
            </a:r>
          </a:p>
          <a:p>
            <a:pPr>
              <a:buFont typeface="Arial" panose="020B0604020202020204" pitchFamily="34" charset="0"/>
              <a:buChar char="•"/>
            </a:pPr>
            <a:r>
              <a:rPr lang="en-GB" sz="4800" b="1" dirty="0">
                <a:solidFill>
                  <a:schemeClr val="tx1"/>
                </a:solidFill>
              </a:rPr>
              <a:t>Email Marketing:</a:t>
            </a:r>
          </a:p>
          <a:p>
            <a:pPr>
              <a:buFont typeface="Arial" panose="020B0604020202020204" pitchFamily="34" charset="0"/>
              <a:buChar char="•"/>
            </a:pPr>
            <a:r>
              <a:rPr lang="en-GB" sz="4800" dirty="0">
                <a:solidFill>
                  <a:schemeClr val="tx1"/>
                </a:solidFill>
              </a:rPr>
              <a:t>Reach: Targeted to subscribers and existing customers</a:t>
            </a:r>
          </a:p>
          <a:p>
            <a:pPr>
              <a:buFont typeface="Arial" panose="020B0604020202020204" pitchFamily="34" charset="0"/>
              <a:buChar char="•"/>
            </a:pPr>
            <a:r>
              <a:rPr lang="en-GB" sz="4800" dirty="0">
                <a:solidFill>
                  <a:schemeClr val="tx1"/>
                </a:solidFill>
              </a:rPr>
              <a:t>Impact: Effective for nurturing leads, driving conversions, retaining customers –</a:t>
            </a:r>
          </a:p>
          <a:p>
            <a:pPr>
              <a:buFont typeface="Arial" panose="020B0604020202020204" pitchFamily="34" charset="0"/>
              <a:buChar char="•"/>
            </a:pPr>
            <a:r>
              <a:rPr lang="en-GB" sz="4800" dirty="0">
                <a:solidFill>
                  <a:schemeClr val="tx1"/>
                </a:solidFill>
              </a:rPr>
              <a:t>Cost: Low cost, highly scalable</a:t>
            </a:r>
          </a:p>
          <a:p>
            <a:pPr>
              <a:buFont typeface="Arial" panose="020B0604020202020204" pitchFamily="34" charset="0"/>
              <a:buChar char="•"/>
            </a:pPr>
            <a:r>
              <a:rPr lang="en-GB" sz="4800" b="1" dirty="0">
                <a:solidFill>
                  <a:schemeClr val="tx1"/>
                </a:solidFill>
              </a:rPr>
              <a:t>Social Media Marketing:</a:t>
            </a:r>
          </a:p>
          <a:p>
            <a:pPr>
              <a:buFont typeface="Arial" panose="020B0604020202020204" pitchFamily="34" charset="0"/>
              <a:buChar char="•"/>
            </a:pPr>
            <a:r>
              <a:rPr lang="en-GB" sz="4800" dirty="0">
                <a:solidFill>
                  <a:schemeClr val="tx1"/>
                </a:solidFill>
              </a:rPr>
              <a:t>Reach: High potential reach, ability to target specific audiences</a:t>
            </a:r>
          </a:p>
          <a:p>
            <a:pPr>
              <a:buFont typeface="Arial" panose="020B0604020202020204" pitchFamily="34" charset="0"/>
              <a:buChar char="•"/>
            </a:pPr>
            <a:r>
              <a:rPr lang="en-GB" sz="4800" dirty="0">
                <a:solidFill>
                  <a:schemeClr val="tx1"/>
                </a:solidFill>
              </a:rPr>
              <a:t>Impact: Effective for brand awareness, engagement, customer acquisition</a:t>
            </a:r>
          </a:p>
          <a:p>
            <a:pPr>
              <a:buFont typeface="Arial" panose="020B0604020202020204" pitchFamily="34" charset="0"/>
              <a:buChar char="•"/>
            </a:pPr>
            <a:r>
              <a:rPr lang="en-GB" sz="4800" dirty="0">
                <a:solidFill>
                  <a:schemeClr val="tx1"/>
                </a:solidFill>
              </a:rPr>
              <a:t>Cost: Relatively low cost for organic efforts, paid ads can be cost-effective</a:t>
            </a:r>
          </a:p>
          <a:p>
            <a:pPr>
              <a:buFont typeface="Arial" panose="020B0604020202020204" pitchFamily="34" charset="0"/>
              <a:buChar char="•"/>
            </a:pPr>
            <a:r>
              <a:rPr lang="en-GB" sz="4800" b="1" dirty="0">
                <a:solidFill>
                  <a:schemeClr val="tx1"/>
                </a:solidFill>
              </a:rPr>
              <a:t>Search Engine Optimization (SEO):</a:t>
            </a:r>
          </a:p>
          <a:p>
            <a:pPr>
              <a:buFont typeface="Arial" panose="020B0604020202020204" pitchFamily="34" charset="0"/>
              <a:buChar char="•"/>
            </a:pPr>
            <a:r>
              <a:rPr lang="en-GB" sz="4800" dirty="0">
                <a:solidFill>
                  <a:schemeClr val="tx1"/>
                </a:solidFill>
              </a:rPr>
              <a:t>Reach: Potential to rank higher in search results, increasing visibility</a:t>
            </a:r>
          </a:p>
          <a:p>
            <a:pPr>
              <a:buFont typeface="Arial" panose="020B0604020202020204" pitchFamily="34" charset="0"/>
              <a:buChar char="•"/>
            </a:pPr>
            <a:r>
              <a:rPr lang="en-GB" sz="4800" dirty="0">
                <a:solidFill>
                  <a:schemeClr val="tx1"/>
                </a:solidFill>
              </a:rPr>
              <a:t>Impact: Effective for driving targeted organic traffic and conversions</a:t>
            </a:r>
          </a:p>
          <a:p>
            <a:pPr>
              <a:buFont typeface="Arial" panose="020B0604020202020204" pitchFamily="34" charset="0"/>
              <a:buChar char="•"/>
            </a:pPr>
            <a:r>
              <a:rPr lang="en-GB" sz="4800" dirty="0">
                <a:solidFill>
                  <a:schemeClr val="tx1"/>
                </a:solidFill>
              </a:rPr>
              <a:t>Cost: Moderate cost for ongoing optimization, cost-effective long-term</a:t>
            </a:r>
          </a:p>
          <a:p>
            <a:pPr>
              <a:buFont typeface="Arial" panose="020B0604020202020204" pitchFamily="34" charset="0"/>
              <a:buChar char="•"/>
            </a:pPr>
            <a:r>
              <a:rPr lang="en-GB" sz="4800" b="1" dirty="0">
                <a:solidFill>
                  <a:schemeClr val="tx1"/>
                </a:solidFill>
              </a:rPr>
              <a:t>Video Marketing:</a:t>
            </a:r>
          </a:p>
          <a:p>
            <a:pPr>
              <a:buFont typeface="Arial" panose="020B0604020202020204" pitchFamily="34" charset="0"/>
              <a:buChar char="•"/>
            </a:pPr>
            <a:r>
              <a:rPr lang="en-GB" sz="4800" dirty="0">
                <a:solidFill>
                  <a:schemeClr val="tx1"/>
                </a:solidFill>
              </a:rPr>
              <a:t>Reach: Potential for viral sharing and reaching new audiences</a:t>
            </a:r>
          </a:p>
          <a:p>
            <a:pPr>
              <a:buFont typeface="Arial" panose="020B0604020202020204" pitchFamily="34" charset="0"/>
              <a:buChar char="•"/>
            </a:pPr>
            <a:r>
              <a:rPr lang="en-GB" sz="4800" dirty="0">
                <a:solidFill>
                  <a:schemeClr val="tx1"/>
                </a:solidFill>
              </a:rPr>
              <a:t>Impact: Effective for showcasing products, storytelling, and building trust</a:t>
            </a:r>
          </a:p>
          <a:p>
            <a:pPr>
              <a:buFont typeface="Arial" panose="020B0604020202020204" pitchFamily="34" charset="0"/>
              <a:buChar char="•"/>
            </a:pPr>
            <a:r>
              <a:rPr lang="en-GB" sz="4800" dirty="0">
                <a:solidFill>
                  <a:schemeClr val="tx1"/>
                </a:solidFill>
              </a:rPr>
              <a:t>Cost: Moderate to high cost for production, distribution can be cost-effective</a:t>
            </a:r>
          </a:p>
          <a:p>
            <a:pPr>
              <a:lnSpc>
                <a:spcPct val="100000"/>
              </a:lnSpc>
              <a:spcBef>
                <a:spcPts val="0"/>
              </a:spcBef>
              <a:spcAft>
                <a:spcPts val="0"/>
              </a:spcAft>
            </a:pPr>
            <a:endParaRPr lang="en-GB" sz="4800" dirty="0"/>
          </a:p>
        </p:txBody>
      </p:sp>
      <p:sp>
        <p:nvSpPr>
          <p:cNvPr id="5" name="Title 4">
            <a:extLst>
              <a:ext uri="{FF2B5EF4-FFF2-40B4-BE49-F238E27FC236}">
                <a16:creationId xmlns:a16="http://schemas.microsoft.com/office/drawing/2014/main" id="{D5FA3AE1-76BA-0569-9362-A13F77834160}"/>
              </a:ext>
            </a:extLst>
          </p:cNvPr>
          <p:cNvSpPr>
            <a:spLocks noGrp="1"/>
          </p:cNvSpPr>
          <p:nvPr>
            <p:ph type="title"/>
          </p:nvPr>
        </p:nvSpPr>
        <p:spPr/>
        <p:txBody>
          <a:bodyPr>
            <a:normAutofit/>
          </a:bodyPr>
          <a:lstStyle/>
          <a:p>
            <a:r>
              <a:rPr lang="en-GB" sz="3200" b="1" dirty="0">
                <a:latin typeface="Calibri (Body)"/>
              </a:rPr>
              <a:t>Tools and Techniques</a:t>
            </a:r>
          </a:p>
        </p:txBody>
      </p:sp>
    </p:spTree>
    <p:extLst>
      <p:ext uri="{BB962C8B-B14F-4D97-AF65-F5344CB8AC3E}">
        <p14:creationId xmlns:p14="http://schemas.microsoft.com/office/powerpoint/2010/main" val="40289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257096-A01A-801D-2378-48C1C4197174}"/>
              </a:ext>
            </a:extLst>
          </p:cNvPr>
          <p:cNvSpPr>
            <a:spLocks noGrp="1"/>
          </p:cNvSpPr>
          <p:nvPr>
            <p:ph type="body" sz="half" idx="2"/>
          </p:nvPr>
        </p:nvSpPr>
        <p:spPr>
          <a:xfrm>
            <a:off x="806391" y="1364060"/>
            <a:ext cx="10515600" cy="4382677"/>
          </a:xfrm>
        </p:spPr>
        <p:txBody>
          <a:bodyPr>
            <a:normAutofit fontScale="47500" lnSpcReduction="20000"/>
          </a:bodyPr>
          <a:lstStyle/>
          <a:p>
            <a:r>
              <a:rPr lang="en-GB" sz="2500" dirty="0">
                <a:solidFill>
                  <a:schemeClr val="tx1"/>
                </a:solidFill>
              </a:rPr>
              <a:t>An integrated marketing approach involves coordinating and aligning various marketing channels and tactics to deliver a consistent and cohesive brand experience across multiple customer touchpoints. By adopting an integrated approach, organizations can effectively maximize the impact of their marketing efforts and achieve better results (Clow and Baack, 2018).</a:t>
            </a:r>
          </a:p>
          <a:p>
            <a:r>
              <a:rPr lang="en-GB" sz="2500" dirty="0">
                <a:solidFill>
                  <a:schemeClr val="tx1"/>
                </a:solidFill>
              </a:rPr>
              <a:t>Effectiveness:</a:t>
            </a:r>
          </a:p>
          <a:p>
            <a:pPr>
              <a:buFont typeface="+mj-lt"/>
              <a:buAutoNum type="arabicPeriod"/>
            </a:pPr>
            <a:r>
              <a:rPr lang="en-GB" sz="2500" dirty="0">
                <a:solidFill>
                  <a:schemeClr val="tx1"/>
                </a:solidFill>
              </a:rPr>
              <a:t>Consistent brand messaging: An integrated approach ensures that all marketing channels, from advertising to social media to email, convey a unified brand message, reinforcing brand recognition and recall (Pickton and Broderick, 2005).</a:t>
            </a:r>
          </a:p>
          <a:p>
            <a:pPr>
              <a:buFont typeface="+mj-lt"/>
              <a:buAutoNum type="arabicPeriod"/>
            </a:pPr>
            <a:r>
              <a:rPr lang="en-GB" sz="2500" dirty="0">
                <a:solidFill>
                  <a:schemeClr val="tx1"/>
                </a:solidFill>
              </a:rPr>
              <a:t>Seamless customer experience: By integrating different marketing channels, customers can move seamlessly between different touchpoints, providing a cohesive and positive experience with the brand (Schultz and Patti, 2009).</a:t>
            </a:r>
          </a:p>
          <a:p>
            <a:pPr>
              <a:buFont typeface="+mj-lt"/>
              <a:buAutoNum type="arabicPeriod"/>
            </a:pPr>
            <a:r>
              <a:rPr lang="en-GB" sz="2500" dirty="0">
                <a:solidFill>
                  <a:schemeClr val="tx1"/>
                </a:solidFill>
              </a:rPr>
              <a:t>Improved targeting and personalization: By leveraging data from multiple channels, organizations can gain a deeper understanding of customer preferences and behaviours, enabling more effective targeting and personalized messaging (Chaffey and Ellis-Chadwick, 2019).</a:t>
            </a:r>
          </a:p>
          <a:p>
            <a:r>
              <a:rPr lang="en-GB" sz="2500" dirty="0">
                <a:solidFill>
                  <a:schemeClr val="tx1"/>
                </a:solidFill>
              </a:rPr>
              <a:t>Benefits:</a:t>
            </a:r>
          </a:p>
          <a:p>
            <a:pPr>
              <a:buFont typeface="+mj-lt"/>
              <a:buAutoNum type="arabicPeriod"/>
            </a:pPr>
            <a:r>
              <a:rPr lang="en-GB" sz="2500" dirty="0">
                <a:solidFill>
                  <a:schemeClr val="tx1"/>
                </a:solidFill>
              </a:rPr>
              <a:t>Increased brand awareness and loyalty: A consistent and integrated brand experience across channels can enhance brand awareness, credibility, and customer loyalty (Clow and Baack, 2018).</a:t>
            </a:r>
          </a:p>
          <a:p>
            <a:pPr>
              <a:buFont typeface="+mj-lt"/>
              <a:buAutoNum type="arabicPeriod"/>
            </a:pPr>
            <a:r>
              <a:rPr lang="en-GB" sz="2500" dirty="0">
                <a:solidFill>
                  <a:schemeClr val="tx1"/>
                </a:solidFill>
              </a:rPr>
              <a:t>Higher conversion rates: By guiding customers through a seamless journey and delivering targeted, relevant messaging, an integrated approach can lead to improved conversion rates and sales (Schultz and Patti, 2009).</a:t>
            </a:r>
          </a:p>
          <a:p>
            <a:pPr>
              <a:buFont typeface="+mj-lt"/>
              <a:buAutoNum type="arabicPeriod"/>
            </a:pPr>
            <a:r>
              <a:rPr lang="en-GB" sz="2500" dirty="0">
                <a:solidFill>
                  <a:schemeClr val="tx1"/>
                </a:solidFill>
              </a:rPr>
              <a:t>Cost-effectiveness: Coordinating marketing efforts across channels can help optimize resource allocation, reduce redundancies, and maximize the return on investment (ROI) for marketing campaigns (Pickton and Broderick, 2005).</a:t>
            </a:r>
          </a:p>
          <a:p>
            <a:pPr>
              <a:buFont typeface="+mj-lt"/>
              <a:buAutoNum type="arabicPeriod"/>
            </a:pPr>
            <a:r>
              <a:rPr lang="en-GB" sz="2500" dirty="0">
                <a:solidFill>
                  <a:schemeClr val="tx1"/>
                </a:solidFill>
              </a:rPr>
              <a:t>Better customer insights: By analysing data from multiple touchpoints, organizations can gain deeper insights into customer behaviour, preferences, and pain points, informing future marketing strategies and product development (Chaffey and Ellis-Chadwick, 2019).</a:t>
            </a:r>
          </a:p>
          <a:p>
            <a:endParaRPr lang="en-GB" dirty="0"/>
          </a:p>
        </p:txBody>
      </p:sp>
      <p:sp>
        <p:nvSpPr>
          <p:cNvPr id="5" name="Title 4">
            <a:extLst>
              <a:ext uri="{FF2B5EF4-FFF2-40B4-BE49-F238E27FC236}">
                <a16:creationId xmlns:a16="http://schemas.microsoft.com/office/drawing/2014/main" id="{5CED0237-F1BF-24E3-E969-603B699C18D7}"/>
              </a:ext>
            </a:extLst>
          </p:cNvPr>
          <p:cNvSpPr>
            <a:spLocks noGrp="1"/>
          </p:cNvSpPr>
          <p:nvPr>
            <p:ph type="title"/>
          </p:nvPr>
        </p:nvSpPr>
        <p:spPr/>
        <p:txBody>
          <a:bodyPr/>
          <a:lstStyle/>
          <a:p>
            <a:r>
              <a:rPr lang="en-GB" dirty="0"/>
              <a:t>Integrated marketing approach</a:t>
            </a:r>
          </a:p>
        </p:txBody>
      </p:sp>
    </p:spTree>
    <p:extLst>
      <p:ext uri="{BB962C8B-B14F-4D97-AF65-F5344CB8AC3E}">
        <p14:creationId xmlns:p14="http://schemas.microsoft.com/office/powerpoint/2010/main" val="22664028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E19A0C64FC3342B9CE8E7DDFC40BC1" ma:contentTypeVersion="2" ma:contentTypeDescription="Create a new document." ma:contentTypeScope="" ma:versionID="636a5bde40b2415c86f3abf2e2e171df">
  <xsd:schema xmlns:xsd="http://www.w3.org/2001/XMLSchema" xmlns:xs="http://www.w3.org/2001/XMLSchema" xmlns:p="http://schemas.microsoft.com/office/2006/metadata/properties" xmlns:ns2="e1325714-7437-43ad-91db-e9206aaf768e" targetNamespace="http://schemas.microsoft.com/office/2006/metadata/properties" ma:root="true" ma:fieldsID="5f5e3c9127dc4b3fa13d5840ec5262b7" ns2:_="">
    <xsd:import namespace="e1325714-7437-43ad-91db-e9206aaf76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325714-7437-43ad-91db-e9206aaf76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0BC47D-23B6-468F-95C4-C5F4BE76D8ED}">
  <ds:schemaRefs>
    <ds:schemaRef ds:uri="46de14dc-0ad0-44fa-b045-392ee4ad31ca"/>
    <ds:schemaRef ds:uri="690c826c-9f7d-45fc-b02a-49ffe04d790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C45D2C7-9EAC-4A0B-BC14-D003D25DA878}">
  <ds:schemaRefs>
    <ds:schemaRef ds:uri="http://schemas.microsoft.com/sharepoint/v3/contenttype/forms"/>
  </ds:schemaRefs>
</ds:datastoreItem>
</file>

<file path=customXml/itemProps3.xml><?xml version="1.0" encoding="utf-8"?>
<ds:datastoreItem xmlns:ds="http://schemas.openxmlformats.org/officeDocument/2006/customXml" ds:itemID="{D2CAAA0B-1025-4802-9305-17C0FA074FBB}">
  <ds:schemaRefs>
    <ds:schemaRef ds:uri="e1325714-7437-43ad-91db-e9206aaf76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3351</Words>
  <Application>Microsoft Office PowerPoint</Application>
  <PresentationFormat>Widescreen</PresentationFormat>
  <Paragraphs>255</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Wingdings 3</vt:lpstr>
      <vt:lpstr>Montserrat</vt:lpstr>
      <vt:lpstr>Times New Roman</vt:lpstr>
      <vt:lpstr>Calibri (Body)</vt:lpstr>
      <vt:lpstr>Montserrat SemiBold</vt:lpstr>
      <vt:lpstr>Calibri</vt:lpstr>
      <vt:lpstr>Merriweather Sans</vt:lpstr>
      <vt:lpstr>Arial</vt:lpstr>
      <vt:lpstr>Century Gothic</vt:lpstr>
      <vt:lpstr>1_Custom Design</vt:lpstr>
      <vt:lpstr>Ion</vt:lpstr>
      <vt:lpstr>Digital Marketing Campaign for Odel</vt:lpstr>
      <vt:lpstr>Overview</vt:lpstr>
      <vt:lpstr>Challenges for business organisations</vt:lpstr>
      <vt:lpstr>Opportunities for business organizations</vt:lpstr>
      <vt:lpstr>Introduction to the digital marketing campaign</vt:lpstr>
      <vt:lpstr>Introduction to the digital marketing campaign</vt:lpstr>
      <vt:lpstr>Tools and Techniques</vt:lpstr>
      <vt:lpstr>Tools and Techniques</vt:lpstr>
      <vt:lpstr>Integrated marketing approach</vt:lpstr>
      <vt:lpstr>Demonstrate your website</vt:lpstr>
      <vt:lpstr>Effective Marketing</vt:lpstr>
      <vt:lpstr> ‘Call to action’</vt:lpstr>
      <vt:lpstr>Screenshots</vt:lpstr>
      <vt:lpstr>Screenshots</vt:lpstr>
      <vt:lpstr>Measurement techniques</vt:lpstr>
      <vt:lpstr>Improve performance for the store</vt:lpstr>
      <vt:lpstr>Key digital measurement techniques &amp; performance metrics</vt:lpstr>
      <vt:lpstr>Screenshots</vt:lpstr>
      <vt:lpstr>Summary</vt:lpstr>
      <vt:lpstr>Summary</vt:lpstr>
      <vt:lpstr>“Any Questions?”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Frangi Chandler</dc:creator>
  <cp:lastModifiedBy>Sergio Gomez Ortiz</cp:lastModifiedBy>
  <cp:revision>11</cp:revision>
  <dcterms:created xsi:type="dcterms:W3CDTF">2021-11-16T09:39:59Z</dcterms:created>
  <dcterms:modified xsi:type="dcterms:W3CDTF">2024-05-23T11:28:53Z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0x0101002E4DB68D2AECAE4E9B6F78B0B78422DA</vt:lpwstr>
  </property>
</Properties>
</file>